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5" r:id="rId1"/>
  </p:sldMasterIdLst>
  <p:sldIdLst>
    <p:sldId id="256" r:id="rId2"/>
    <p:sldId id="264" r:id="rId3"/>
    <p:sldId id="257" r:id="rId4"/>
    <p:sldId id="258" r:id="rId5"/>
    <p:sldId id="259" r:id="rId6"/>
    <p:sldId id="260" r:id="rId7"/>
    <p:sldId id="261" r:id="rId8"/>
    <p:sldId id="262" r:id="rId9"/>
    <p:sldId id="263"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59" d="100"/>
          <a:sy n="59" d="100"/>
        </p:scale>
        <p:origin x="244"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738B7BC-7913-405B-8261-673B60767007}" type="doc">
      <dgm:prSet loTypeId="urn:microsoft.com/office/officeart/2016/7/layout/RepeatingBendingProcessNew" loCatId="process" qsTypeId="urn:microsoft.com/office/officeart/2005/8/quickstyle/simple1" qsCatId="simple" csTypeId="urn:microsoft.com/office/officeart/2005/8/colors/colorful1" csCatId="colorful" phldr="1"/>
      <dgm:spPr/>
      <dgm:t>
        <a:bodyPr/>
        <a:lstStyle/>
        <a:p>
          <a:endParaRPr lang="en-US"/>
        </a:p>
      </dgm:t>
    </dgm:pt>
    <dgm:pt modelId="{C0C60F8D-CA16-4757-AA4E-A14FAFDA9BA8}">
      <dgm:prSet/>
      <dgm:spPr/>
      <dgm:t>
        <a:bodyPr/>
        <a:lstStyle/>
        <a:p>
          <a:r>
            <a:rPr lang="en-US" b="0" i="0" baseline="0"/>
            <a:t>Key Findings: </a:t>
          </a:r>
          <a:endParaRPr lang="en-US"/>
        </a:p>
      </dgm:t>
    </dgm:pt>
    <dgm:pt modelId="{8F3787D9-AD96-4AB9-8927-82DB6B4D6647}" type="parTrans" cxnId="{1FCCCDD5-2E0F-40FB-95EE-1F53AC655332}">
      <dgm:prSet/>
      <dgm:spPr/>
      <dgm:t>
        <a:bodyPr/>
        <a:lstStyle/>
        <a:p>
          <a:endParaRPr lang="en-US"/>
        </a:p>
      </dgm:t>
    </dgm:pt>
    <dgm:pt modelId="{D294CEAE-A0FB-42CC-84F0-9BEE9C1D823B}" type="sibTrans" cxnId="{1FCCCDD5-2E0F-40FB-95EE-1F53AC655332}">
      <dgm:prSet/>
      <dgm:spPr/>
      <dgm:t>
        <a:bodyPr/>
        <a:lstStyle/>
        <a:p>
          <a:endParaRPr lang="en-US"/>
        </a:p>
      </dgm:t>
    </dgm:pt>
    <dgm:pt modelId="{B752DA84-E30C-4E63-B3F8-68D5E3589560}">
      <dgm:prSet/>
      <dgm:spPr/>
      <dgm:t>
        <a:bodyPr/>
        <a:lstStyle/>
        <a:p>
          <a:r>
            <a:rPr lang="en-US" b="0" i="0" baseline="0" dirty="0"/>
            <a:t>Model performance improved with increased complexity (Traditional NB &lt; Gaussian NB &lt; Multivariate Gaussian NB &lt; KNN) </a:t>
          </a:r>
          <a:endParaRPr lang="en-US" dirty="0"/>
        </a:p>
      </dgm:t>
    </dgm:pt>
    <dgm:pt modelId="{7DD98068-66BF-4FA9-9C07-3905733F3AC7}" type="parTrans" cxnId="{541FC77D-CC57-409F-8FBE-11FB71161924}">
      <dgm:prSet/>
      <dgm:spPr/>
      <dgm:t>
        <a:bodyPr/>
        <a:lstStyle/>
        <a:p>
          <a:endParaRPr lang="en-US"/>
        </a:p>
      </dgm:t>
    </dgm:pt>
    <dgm:pt modelId="{E7A242C4-19DC-406D-B46D-C065C23B9907}" type="sibTrans" cxnId="{541FC77D-CC57-409F-8FBE-11FB71161924}">
      <dgm:prSet/>
      <dgm:spPr/>
      <dgm:t>
        <a:bodyPr/>
        <a:lstStyle/>
        <a:p>
          <a:endParaRPr lang="en-US"/>
        </a:p>
      </dgm:t>
    </dgm:pt>
    <dgm:pt modelId="{1891E840-7D7F-4371-B771-EFC24AD03AF7}">
      <dgm:prSet/>
      <dgm:spPr/>
      <dgm:t>
        <a:bodyPr/>
        <a:lstStyle/>
        <a:p>
          <a:r>
            <a:rPr lang="en-US" b="0" i="0" baseline="0" dirty="0"/>
            <a:t>KNN showed the best overall performance (96.87% accuracy) </a:t>
          </a:r>
          <a:endParaRPr lang="en-US" dirty="0"/>
        </a:p>
      </dgm:t>
    </dgm:pt>
    <dgm:pt modelId="{059D8AE6-84F6-4B3E-A2F5-950642CEFB62}" type="parTrans" cxnId="{DED14F29-6F24-4B40-A2F9-460439CFCE77}">
      <dgm:prSet/>
      <dgm:spPr/>
      <dgm:t>
        <a:bodyPr/>
        <a:lstStyle/>
        <a:p>
          <a:endParaRPr lang="en-US"/>
        </a:p>
      </dgm:t>
    </dgm:pt>
    <dgm:pt modelId="{0D208429-715B-4E2A-808F-40B94631C5AA}" type="sibTrans" cxnId="{DED14F29-6F24-4B40-A2F9-460439CFCE77}">
      <dgm:prSet/>
      <dgm:spPr/>
      <dgm:t>
        <a:bodyPr/>
        <a:lstStyle/>
        <a:p>
          <a:endParaRPr lang="en-US"/>
        </a:p>
      </dgm:t>
    </dgm:pt>
    <dgm:pt modelId="{4F0E420E-B330-4EC8-8B68-A7D6C9D43C32}">
      <dgm:prSet/>
      <dgm:spPr/>
      <dgm:t>
        <a:bodyPr/>
        <a:lstStyle/>
        <a:p>
          <a:r>
            <a:rPr lang="en-US" b="0" i="0" baseline="0"/>
            <a:t>All models struggled with visually similar digits (e.g., 4 vs 9, 3 vs 5) </a:t>
          </a:r>
          <a:endParaRPr lang="en-US"/>
        </a:p>
      </dgm:t>
    </dgm:pt>
    <dgm:pt modelId="{8A52FED6-5594-4A9E-BA72-D2DCA4C3B35F}" type="parTrans" cxnId="{4B1CCAF6-274A-43C2-BA33-6CFC49A1EC95}">
      <dgm:prSet/>
      <dgm:spPr/>
      <dgm:t>
        <a:bodyPr/>
        <a:lstStyle/>
        <a:p>
          <a:endParaRPr lang="en-US"/>
        </a:p>
      </dgm:t>
    </dgm:pt>
    <dgm:pt modelId="{AB055E25-2094-46A7-8860-C0C834B399D5}" type="sibTrans" cxnId="{4B1CCAF6-274A-43C2-BA33-6CFC49A1EC95}">
      <dgm:prSet/>
      <dgm:spPr/>
      <dgm:t>
        <a:bodyPr/>
        <a:lstStyle/>
        <a:p>
          <a:endParaRPr lang="en-US"/>
        </a:p>
      </dgm:t>
    </dgm:pt>
    <dgm:pt modelId="{CCF57114-BF24-4353-BFB6-DD13178A7F8E}">
      <dgm:prSet/>
      <dgm:spPr/>
      <dgm:t>
        <a:bodyPr/>
        <a:lstStyle/>
        <a:p>
          <a:r>
            <a:rPr lang="en-US" b="0" i="0" baseline="0" dirty="0"/>
            <a:t>Capturing feature correlations significantly improved performance (Multivariate Gaussian NB vs Gaussian NB) </a:t>
          </a:r>
          <a:endParaRPr lang="en-US" dirty="0"/>
        </a:p>
      </dgm:t>
    </dgm:pt>
    <dgm:pt modelId="{81CB3C05-6750-4319-BB20-0B24D5ADF1F5}" type="parTrans" cxnId="{247318A8-90D0-4338-A5A3-FD387461FD72}">
      <dgm:prSet/>
      <dgm:spPr/>
      <dgm:t>
        <a:bodyPr/>
        <a:lstStyle/>
        <a:p>
          <a:endParaRPr lang="en-US"/>
        </a:p>
      </dgm:t>
    </dgm:pt>
    <dgm:pt modelId="{2E85A8CB-40A8-4E19-81BF-812850CF2105}" type="sibTrans" cxnId="{247318A8-90D0-4338-A5A3-FD387461FD72}">
      <dgm:prSet/>
      <dgm:spPr/>
      <dgm:t>
        <a:bodyPr/>
        <a:lstStyle/>
        <a:p>
          <a:endParaRPr lang="en-US"/>
        </a:p>
      </dgm:t>
    </dgm:pt>
    <dgm:pt modelId="{7CE9C3CA-B08B-46BB-9D87-B90DAFFB854D}">
      <dgm:prSet/>
      <dgm:spPr/>
      <dgm:t>
        <a:bodyPr/>
        <a:lstStyle/>
        <a:p>
          <a:r>
            <a:rPr lang="en-US" b="0" i="0" baseline="0"/>
            <a:t>Challenges Faced: </a:t>
          </a:r>
          <a:endParaRPr lang="en-US"/>
        </a:p>
      </dgm:t>
    </dgm:pt>
    <dgm:pt modelId="{D853CC59-7E79-499B-97D1-77AEEEC815D8}" type="parTrans" cxnId="{01DC4D4A-AD01-446E-A13D-4D483C128484}">
      <dgm:prSet/>
      <dgm:spPr/>
      <dgm:t>
        <a:bodyPr/>
        <a:lstStyle/>
        <a:p>
          <a:endParaRPr lang="en-US"/>
        </a:p>
      </dgm:t>
    </dgm:pt>
    <dgm:pt modelId="{8814B770-8551-42E3-A65B-55B2947B3DE7}" type="sibTrans" cxnId="{01DC4D4A-AD01-446E-A13D-4D483C128484}">
      <dgm:prSet/>
      <dgm:spPr/>
      <dgm:t>
        <a:bodyPr/>
        <a:lstStyle/>
        <a:p>
          <a:endParaRPr lang="en-US"/>
        </a:p>
      </dgm:t>
    </dgm:pt>
    <dgm:pt modelId="{332BEEA0-E993-494F-B20F-193A04316424}">
      <dgm:prSet/>
      <dgm:spPr/>
      <dgm:t>
        <a:bodyPr/>
        <a:lstStyle/>
        <a:p>
          <a:r>
            <a:rPr lang="en-US" b="0" i="0" baseline="0"/>
            <a:t>Balancing model complexity with interpretability </a:t>
          </a:r>
          <a:endParaRPr lang="en-US"/>
        </a:p>
      </dgm:t>
    </dgm:pt>
    <dgm:pt modelId="{B5ED3BEE-0FB0-4A22-BF07-9E2BC7AA680E}" type="parTrans" cxnId="{CDE66347-3657-4F0B-BCD4-40B939E9D63D}">
      <dgm:prSet/>
      <dgm:spPr/>
      <dgm:t>
        <a:bodyPr/>
        <a:lstStyle/>
        <a:p>
          <a:endParaRPr lang="en-US"/>
        </a:p>
      </dgm:t>
    </dgm:pt>
    <dgm:pt modelId="{0CEFDB12-B362-4524-8F9D-C5FEF550EA70}" type="sibTrans" cxnId="{CDE66347-3657-4F0B-BCD4-40B939E9D63D}">
      <dgm:prSet/>
      <dgm:spPr/>
      <dgm:t>
        <a:bodyPr/>
        <a:lstStyle/>
        <a:p>
          <a:endParaRPr lang="en-US"/>
        </a:p>
      </dgm:t>
    </dgm:pt>
    <dgm:pt modelId="{36D86974-614D-4F8D-81D9-075481E43D39}">
      <dgm:prSet/>
      <dgm:spPr/>
      <dgm:t>
        <a:bodyPr/>
        <a:lstStyle/>
        <a:p>
          <a:r>
            <a:rPr lang="en-US" b="0" i="0" baseline="0" dirty="0"/>
            <a:t>Handling high-dimensional image data </a:t>
          </a:r>
          <a:endParaRPr lang="en-US" dirty="0"/>
        </a:p>
      </dgm:t>
    </dgm:pt>
    <dgm:pt modelId="{90C60660-B486-49AA-8DC0-AED8754A202A}" type="parTrans" cxnId="{FDAD9C35-B401-4EFA-80AA-0EF8AA9E3CD3}">
      <dgm:prSet/>
      <dgm:spPr/>
      <dgm:t>
        <a:bodyPr/>
        <a:lstStyle/>
        <a:p>
          <a:endParaRPr lang="en-US"/>
        </a:p>
      </dgm:t>
    </dgm:pt>
    <dgm:pt modelId="{9B31F807-F723-4254-A031-9797BB868B54}" type="sibTrans" cxnId="{FDAD9C35-B401-4EFA-80AA-0EF8AA9E3CD3}">
      <dgm:prSet/>
      <dgm:spPr/>
      <dgm:t>
        <a:bodyPr/>
        <a:lstStyle/>
        <a:p>
          <a:endParaRPr lang="en-US"/>
        </a:p>
      </dgm:t>
    </dgm:pt>
    <dgm:pt modelId="{A395607A-BF49-4BA0-9B0E-AA94F0383058}">
      <dgm:prSet/>
      <dgm:spPr/>
      <dgm:t>
        <a:bodyPr/>
        <a:lstStyle/>
        <a:p>
          <a:r>
            <a:rPr lang="en-US" b="0" i="0" baseline="0"/>
            <a:t>Computational demands, especially for KNN </a:t>
          </a:r>
          <a:endParaRPr lang="en-US"/>
        </a:p>
      </dgm:t>
    </dgm:pt>
    <dgm:pt modelId="{7E7690DF-6251-427D-9A7E-6BE1BA6A049D}" type="parTrans" cxnId="{AF7EA4E3-DCBC-403B-982A-9148827DB5C9}">
      <dgm:prSet/>
      <dgm:spPr/>
      <dgm:t>
        <a:bodyPr/>
        <a:lstStyle/>
        <a:p>
          <a:endParaRPr lang="en-US"/>
        </a:p>
      </dgm:t>
    </dgm:pt>
    <dgm:pt modelId="{D23A01C6-32C2-4BFA-B749-FF8D4E47283B}" type="sibTrans" cxnId="{AF7EA4E3-DCBC-403B-982A-9148827DB5C9}">
      <dgm:prSet/>
      <dgm:spPr/>
      <dgm:t>
        <a:bodyPr/>
        <a:lstStyle/>
        <a:p>
          <a:endParaRPr lang="en-US"/>
        </a:p>
      </dgm:t>
    </dgm:pt>
    <dgm:pt modelId="{1470A0AF-DF30-4E24-BB2B-6DDB84E72C94}">
      <dgm:prSet/>
      <dgm:spPr/>
      <dgm:t>
        <a:bodyPr/>
        <a:lstStyle/>
        <a:p>
          <a:r>
            <a:rPr lang="en-US" b="0" i="0" baseline="0"/>
            <a:t>Future Directions: </a:t>
          </a:r>
          <a:endParaRPr lang="en-US"/>
        </a:p>
      </dgm:t>
    </dgm:pt>
    <dgm:pt modelId="{DFF08EE1-7035-46B6-B0E7-9C88A6A38DF3}" type="parTrans" cxnId="{F7859D86-9AE9-4891-8AAB-CDAE27564E07}">
      <dgm:prSet/>
      <dgm:spPr/>
      <dgm:t>
        <a:bodyPr/>
        <a:lstStyle/>
        <a:p>
          <a:endParaRPr lang="en-US"/>
        </a:p>
      </dgm:t>
    </dgm:pt>
    <dgm:pt modelId="{7318AB0C-074D-4C70-959F-B0788A505590}" type="sibTrans" cxnId="{F7859D86-9AE9-4891-8AAB-CDAE27564E07}">
      <dgm:prSet/>
      <dgm:spPr/>
      <dgm:t>
        <a:bodyPr/>
        <a:lstStyle/>
        <a:p>
          <a:endParaRPr lang="en-US"/>
        </a:p>
      </dgm:t>
    </dgm:pt>
    <dgm:pt modelId="{A472F5D8-07C0-4873-899E-60C95965B210}">
      <dgm:prSet/>
      <dgm:spPr/>
      <dgm:t>
        <a:bodyPr/>
        <a:lstStyle/>
        <a:p>
          <a:r>
            <a:rPr lang="en-US" b="0" i="0" baseline="0"/>
            <a:t>Explore ensemble methods to combine strengths of different models </a:t>
          </a:r>
          <a:endParaRPr lang="en-US"/>
        </a:p>
      </dgm:t>
    </dgm:pt>
    <dgm:pt modelId="{C0D46DF4-93FF-440A-A9F0-FA2DB5CD5AE2}" type="parTrans" cxnId="{52043FDF-E373-4E2A-9155-D9E5D088EB23}">
      <dgm:prSet/>
      <dgm:spPr/>
      <dgm:t>
        <a:bodyPr/>
        <a:lstStyle/>
        <a:p>
          <a:endParaRPr lang="en-US"/>
        </a:p>
      </dgm:t>
    </dgm:pt>
    <dgm:pt modelId="{B7F1945E-D127-49BD-A4EF-239D4389E04C}" type="sibTrans" cxnId="{52043FDF-E373-4E2A-9155-D9E5D088EB23}">
      <dgm:prSet/>
      <dgm:spPr/>
      <dgm:t>
        <a:bodyPr/>
        <a:lstStyle/>
        <a:p>
          <a:endParaRPr lang="en-US"/>
        </a:p>
      </dgm:t>
    </dgm:pt>
    <dgm:pt modelId="{D66C4833-A204-4E25-944E-88F1A3A37749}">
      <dgm:prSet/>
      <dgm:spPr/>
      <dgm:t>
        <a:bodyPr/>
        <a:lstStyle/>
        <a:p>
          <a:r>
            <a:rPr lang="en-US" b="0" i="0" baseline="0"/>
            <a:t>Investigate deep learning approaches (e.g., Convolutional Neural Networks) </a:t>
          </a:r>
          <a:endParaRPr lang="en-US"/>
        </a:p>
      </dgm:t>
    </dgm:pt>
    <dgm:pt modelId="{28D6735C-9737-4825-B802-EB83945BD186}" type="parTrans" cxnId="{FC459C1B-7D20-497B-A29D-E276FFCC9AAD}">
      <dgm:prSet/>
      <dgm:spPr/>
      <dgm:t>
        <a:bodyPr/>
        <a:lstStyle/>
        <a:p>
          <a:endParaRPr lang="en-US"/>
        </a:p>
      </dgm:t>
    </dgm:pt>
    <dgm:pt modelId="{3BFDE779-C5C2-4177-8C12-10FDFF70E392}" type="sibTrans" cxnId="{FC459C1B-7D20-497B-A29D-E276FFCC9AAD}">
      <dgm:prSet/>
      <dgm:spPr/>
      <dgm:t>
        <a:bodyPr/>
        <a:lstStyle/>
        <a:p>
          <a:endParaRPr lang="en-US"/>
        </a:p>
      </dgm:t>
    </dgm:pt>
    <dgm:pt modelId="{24F7265C-BF5E-4A23-B9A7-FC5E975F0019}">
      <dgm:prSet/>
      <dgm:spPr/>
      <dgm:t>
        <a:bodyPr/>
        <a:lstStyle/>
        <a:p>
          <a:r>
            <a:rPr lang="en-US" b="0" i="0" baseline="0"/>
            <a:t>Experiment with feature engineering to improve simpler models </a:t>
          </a:r>
          <a:endParaRPr lang="en-US"/>
        </a:p>
      </dgm:t>
    </dgm:pt>
    <dgm:pt modelId="{4F6D8AAB-CFC2-47DD-A242-1938FA365C51}" type="parTrans" cxnId="{EA871945-45F3-46C7-AB86-6587477A3AD6}">
      <dgm:prSet/>
      <dgm:spPr/>
      <dgm:t>
        <a:bodyPr/>
        <a:lstStyle/>
        <a:p>
          <a:endParaRPr lang="en-US"/>
        </a:p>
      </dgm:t>
    </dgm:pt>
    <dgm:pt modelId="{7D51B9CC-5BD5-4437-A251-AB3B03A5A1D3}" type="sibTrans" cxnId="{EA871945-45F3-46C7-AB86-6587477A3AD6}">
      <dgm:prSet/>
      <dgm:spPr/>
      <dgm:t>
        <a:bodyPr/>
        <a:lstStyle/>
        <a:p>
          <a:endParaRPr lang="en-US"/>
        </a:p>
      </dgm:t>
    </dgm:pt>
    <dgm:pt modelId="{0A0896F9-8C13-4EAD-9D74-3FE69EA77770}">
      <dgm:prSet/>
      <dgm:spPr/>
      <dgm:t>
        <a:bodyPr/>
        <a:lstStyle/>
        <a:p>
          <a:r>
            <a:rPr lang="en-US" b="0" i="0" baseline="0" dirty="0"/>
            <a:t>Conduct more in-depth analysis of misclassifications to guide model improvements</a:t>
          </a:r>
          <a:endParaRPr lang="en-US" dirty="0"/>
        </a:p>
      </dgm:t>
    </dgm:pt>
    <dgm:pt modelId="{AD91C4D4-6484-43CE-B3EA-CB48E1F71CFC}" type="parTrans" cxnId="{80D682C2-CF71-4A7B-A52E-AB786ACF1876}">
      <dgm:prSet/>
      <dgm:spPr/>
      <dgm:t>
        <a:bodyPr/>
        <a:lstStyle/>
        <a:p>
          <a:endParaRPr lang="en-US"/>
        </a:p>
      </dgm:t>
    </dgm:pt>
    <dgm:pt modelId="{CC81A725-6924-4DC7-9098-D0AFA44DD391}" type="sibTrans" cxnId="{80D682C2-CF71-4A7B-A52E-AB786ACF1876}">
      <dgm:prSet/>
      <dgm:spPr/>
      <dgm:t>
        <a:bodyPr/>
        <a:lstStyle/>
        <a:p>
          <a:endParaRPr lang="en-US"/>
        </a:p>
      </dgm:t>
    </dgm:pt>
    <dgm:pt modelId="{7F993E59-B699-4736-A473-93ED7E7E0140}" type="pres">
      <dgm:prSet presAssocID="{2738B7BC-7913-405B-8261-673B60767007}" presName="Name0" presStyleCnt="0">
        <dgm:presLayoutVars>
          <dgm:dir/>
          <dgm:resizeHandles val="exact"/>
        </dgm:presLayoutVars>
      </dgm:prSet>
      <dgm:spPr/>
    </dgm:pt>
    <dgm:pt modelId="{CF1BF5EA-5E87-4463-B6F9-CC2D6AFD523E}" type="pres">
      <dgm:prSet presAssocID="{C0C60F8D-CA16-4757-AA4E-A14FAFDA9BA8}" presName="node" presStyleLbl="node1" presStyleIdx="0" presStyleCnt="14">
        <dgm:presLayoutVars>
          <dgm:bulletEnabled val="1"/>
        </dgm:presLayoutVars>
      </dgm:prSet>
      <dgm:spPr/>
    </dgm:pt>
    <dgm:pt modelId="{02DA36EF-FAE4-47BA-8E45-F627E6DC358E}" type="pres">
      <dgm:prSet presAssocID="{D294CEAE-A0FB-42CC-84F0-9BEE9C1D823B}" presName="sibTrans" presStyleLbl="sibTrans1D1" presStyleIdx="0" presStyleCnt="13"/>
      <dgm:spPr/>
    </dgm:pt>
    <dgm:pt modelId="{7EF24B85-2FC1-44BF-888F-F6325E8E91EB}" type="pres">
      <dgm:prSet presAssocID="{D294CEAE-A0FB-42CC-84F0-9BEE9C1D823B}" presName="connectorText" presStyleLbl="sibTrans1D1" presStyleIdx="0" presStyleCnt="13"/>
      <dgm:spPr/>
    </dgm:pt>
    <dgm:pt modelId="{B0A4A2E9-F630-4010-8EA5-1E86C6E6B570}" type="pres">
      <dgm:prSet presAssocID="{B752DA84-E30C-4E63-B3F8-68D5E3589560}" presName="node" presStyleLbl="node1" presStyleIdx="1" presStyleCnt="14" custScaleX="112318" custScaleY="138320">
        <dgm:presLayoutVars>
          <dgm:bulletEnabled val="1"/>
        </dgm:presLayoutVars>
      </dgm:prSet>
      <dgm:spPr/>
    </dgm:pt>
    <dgm:pt modelId="{CDCE0181-03DC-46FF-A208-89393185050E}" type="pres">
      <dgm:prSet presAssocID="{E7A242C4-19DC-406D-B46D-C065C23B9907}" presName="sibTrans" presStyleLbl="sibTrans1D1" presStyleIdx="1" presStyleCnt="13"/>
      <dgm:spPr/>
    </dgm:pt>
    <dgm:pt modelId="{E0CB8A19-6F1B-498F-AF95-2EE0EBE0D732}" type="pres">
      <dgm:prSet presAssocID="{E7A242C4-19DC-406D-B46D-C065C23B9907}" presName="connectorText" presStyleLbl="sibTrans1D1" presStyleIdx="1" presStyleCnt="13"/>
      <dgm:spPr/>
    </dgm:pt>
    <dgm:pt modelId="{BC92DD33-C636-41B5-8A32-E33240B79411}" type="pres">
      <dgm:prSet presAssocID="{1891E840-7D7F-4371-B771-EFC24AD03AF7}" presName="node" presStyleLbl="node1" presStyleIdx="2" presStyleCnt="14">
        <dgm:presLayoutVars>
          <dgm:bulletEnabled val="1"/>
        </dgm:presLayoutVars>
      </dgm:prSet>
      <dgm:spPr/>
    </dgm:pt>
    <dgm:pt modelId="{B100CA67-9CBF-476E-ACAF-2A0AA9F75E36}" type="pres">
      <dgm:prSet presAssocID="{0D208429-715B-4E2A-808F-40B94631C5AA}" presName="sibTrans" presStyleLbl="sibTrans1D1" presStyleIdx="2" presStyleCnt="13"/>
      <dgm:spPr/>
    </dgm:pt>
    <dgm:pt modelId="{0AB52821-F91C-4FCB-B732-1798A769E8DE}" type="pres">
      <dgm:prSet presAssocID="{0D208429-715B-4E2A-808F-40B94631C5AA}" presName="connectorText" presStyleLbl="sibTrans1D1" presStyleIdx="2" presStyleCnt="13"/>
      <dgm:spPr/>
    </dgm:pt>
    <dgm:pt modelId="{76E274B3-37A8-4224-806F-00CD471FE85D}" type="pres">
      <dgm:prSet presAssocID="{4F0E420E-B330-4EC8-8B68-A7D6C9D43C32}" presName="node" presStyleLbl="node1" presStyleIdx="3" presStyleCnt="14">
        <dgm:presLayoutVars>
          <dgm:bulletEnabled val="1"/>
        </dgm:presLayoutVars>
      </dgm:prSet>
      <dgm:spPr/>
    </dgm:pt>
    <dgm:pt modelId="{CC78986B-6973-4D35-AB05-E8938A0E71DF}" type="pres">
      <dgm:prSet presAssocID="{AB055E25-2094-46A7-8860-C0C834B399D5}" presName="sibTrans" presStyleLbl="sibTrans1D1" presStyleIdx="3" presStyleCnt="13"/>
      <dgm:spPr/>
    </dgm:pt>
    <dgm:pt modelId="{3D02C4B4-F1DF-43D2-B200-1574B92BAF74}" type="pres">
      <dgm:prSet presAssocID="{AB055E25-2094-46A7-8860-C0C834B399D5}" presName="connectorText" presStyleLbl="sibTrans1D1" presStyleIdx="3" presStyleCnt="13"/>
      <dgm:spPr/>
    </dgm:pt>
    <dgm:pt modelId="{85FD63E6-4542-4A74-9471-224BC1F0B5D2}" type="pres">
      <dgm:prSet presAssocID="{CCF57114-BF24-4353-BFB6-DD13178A7F8E}" presName="node" presStyleLbl="node1" presStyleIdx="4" presStyleCnt="14" custScaleX="123203" custScaleY="157596">
        <dgm:presLayoutVars>
          <dgm:bulletEnabled val="1"/>
        </dgm:presLayoutVars>
      </dgm:prSet>
      <dgm:spPr/>
    </dgm:pt>
    <dgm:pt modelId="{62A444BB-C21B-4B98-AA17-3073CE576B15}" type="pres">
      <dgm:prSet presAssocID="{2E85A8CB-40A8-4E19-81BF-812850CF2105}" presName="sibTrans" presStyleLbl="sibTrans1D1" presStyleIdx="4" presStyleCnt="13"/>
      <dgm:spPr/>
    </dgm:pt>
    <dgm:pt modelId="{01299501-65E7-429D-9AEE-60C97407A6CA}" type="pres">
      <dgm:prSet presAssocID="{2E85A8CB-40A8-4E19-81BF-812850CF2105}" presName="connectorText" presStyleLbl="sibTrans1D1" presStyleIdx="4" presStyleCnt="13"/>
      <dgm:spPr/>
    </dgm:pt>
    <dgm:pt modelId="{0F4F8722-7B2A-4727-99D6-D70B48DAC869}" type="pres">
      <dgm:prSet presAssocID="{7CE9C3CA-B08B-46BB-9D87-B90DAFFB854D}" presName="node" presStyleLbl="node1" presStyleIdx="5" presStyleCnt="14">
        <dgm:presLayoutVars>
          <dgm:bulletEnabled val="1"/>
        </dgm:presLayoutVars>
      </dgm:prSet>
      <dgm:spPr/>
    </dgm:pt>
    <dgm:pt modelId="{AA53FAFD-963A-44B7-8377-E8A20FCCA751}" type="pres">
      <dgm:prSet presAssocID="{8814B770-8551-42E3-A65B-55B2947B3DE7}" presName="sibTrans" presStyleLbl="sibTrans1D1" presStyleIdx="5" presStyleCnt="13"/>
      <dgm:spPr/>
    </dgm:pt>
    <dgm:pt modelId="{57F819AA-0371-4634-9A29-F184AA891CED}" type="pres">
      <dgm:prSet presAssocID="{8814B770-8551-42E3-A65B-55B2947B3DE7}" presName="connectorText" presStyleLbl="sibTrans1D1" presStyleIdx="5" presStyleCnt="13"/>
      <dgm:spPr/>
    </dgm:pt>
    <dgm:pt modelId="{22409E0F-40E9-447B-8482-D0D970457910}" type="pres">
      <dgm:prSet presAssocID="{332BEEA0-E993-494F-B20F-193A04316424}" presName="node" presStyleLbl="node1" presStyleIdx="6" presStyleCnt="14">
        <dgm:presLayoutVars>
          <dgm:bulletEnabled val="1"/>
        </dgm:presLayoutVars>
      </dgm:prSet>
      <dgm:spPr/>
    </dgm:pt>
    <dgm:pt modelId="{418A7ED6-8DD8-4C7F-982E-8DAFAD19BAF4}" type="pres">
      <dgm:prSet presAssocID="{0CEFDB12-B362-4524-8F9D-C5FEF550EA70}" presName="sibTrans" presStyleLbl="sibTrans1D1" presStyleIdx="6" presStyleCnt="13"/>
      <dgm:spPr/>
    </dgm:pt>
    <dgm:pt modelId="{A5BCA9D3-5647-4B3C-AA45-0DDA04884FEE}" type="pres">
      <dgm:prSet presAssocID="{0CEFDB12-B362-4524-8F9D-C5FEF550EA70}" presName="connectorText" presStyleLbl="sibTrans1D1" presStyleIdx="6" presStyleCnt="13"/>
      <dgm:spPr/>
    </dgm:pt>
    <dgm:pt modelId="{DBA79807-AE8D-42CC-8578-8F8AF16AE093}" type="pres">
      <dgm:prSet presAssocID="{36D86974-614D-4F8D-81D9-075481E43D39}" presName="node" presStyleLbl="node1" presStyleIdx="7" presStyleCnt="14">
        <dgm:presLayoutVars>
          <dgm:bulletEnabled val="1"/>
        </dgm:presLayoutVars>
      </dgm:prSet>
      <dgm:spPr/>
    </dgm:pt>
    <dgm:pt modelId="{61F542D2-FB2C-45CB-9959-2E7FE2833252}" type="pres">
      <dgm:prSet presAssocID="{9B31F807-F723-4254-A031-9797BB868B54}" presName="sibTrans" presStyleLbl="sibTrans1D1" presStyleIdx="7" presStyleCnt="13"/>
      <dgm:spPr/>
    </dgm:pt>
    <dgm:pt modelId="{D0570E32-3FF0-496C-B371-92929D0FB553}" type="pres">
      <dgm:prSet presAssocID="{9B31F807-F723-4254-A031-9797BB868B54}" presName="connectorText" presStyleLbl="sibTrans1D1" presStyleIdx="7" presStyleCnt="13"/>
      <dgm:spPr/>
    </dgm:pt>
    <dgm:pt modelId="{2F82A919-6C1A-4DC3-A7CD-9C18448B67EF}" type="pres">
      <dgm:prSet presAssocID="{A395607A-BF49-4BA0-9B0E-AA94F0383058}" presName="node" presStyleLbl="node1" presStyleIdx="8" presStyleCnt="14">
        <dgm:presLayoutVars>
          <dgm:bulletEnabled val="1"/>
        </dgm:presLayoutVars>
      </dgm:prSet>
      <dgm:spPr/>
    </dgm:pt>
    <dgm:pt modelId="{D14D5AB5-AA69-46EC-8109-841A3D060F14}" type="pres">
      <dgm:prSet presAssocID="{D23A01C6-32C2-4BFA-B749-FF8D4E47283B}" presName="sibTrans" presStyleLbl="sibTrans1D1" presStyleIdx="8" presStyleCnt="13"/>
      <dgm:spPr/>
    </dgm:pt>
    <dgm:pt modelId="{E555FFA0-6DA5-407B-BC07-BECA2D1DB341}" type="pres">
      <dgm:prSet presAssocID="{D23A01C6-32C2-4BFA-B749-FF8D4E47283B}" presName="connectorText" presStyleLbl="sibTrans1D1" presStyleIdx="8" presStyleCnt="13"/>
      <dgm:spPr/>
    </dgm:pt>
    <dgm:pt modelId="{19CA300B-FC4C-49DC-871D-1F7D578E6881}" type="pres">
      <dgm:prSet presAssocID="{1470A0AF-DF30-4E24-BB2B-6DDB84E72C94}" presName="node" presStyleLbl="node1" presStyleIdx="9" presStyleCnt="14">
        <dgm:presLayoutVars>
          <dgm:bulletEnabled val="1"/>
        </dgm:presLayoutVars>
      </dgm:prSet>
      <dgm:spPr/>
    </dgm:pt>
    <dgm:pt modelId="{F87AF372-7463-403E-BC9B-D83DC42EFAB6}" type="pres">
      <dgm:prSet presAssocID="{7318AB0C-074D-4C70-959F-B0788A505590}" presName="sibTrans" presStyleLbl="sibTrans1D1" presStyleIdx="9" presStyleCnt="13"/>
      <dgm:spPr/>
    </dgm:pt>
    <dgm:pt modelId="{BBECDBB1-BBC5-4349-9ED7-79237E2E9DE8}" type="pres">
      <dgm:prSet presAssocID="{7318AB0C-074D-4C70-959F-B0788A505590}" presName="connectorText" presStyleLbl="sibTrans1D1" presStyleIdx="9" presStyleCnt="13"/>
      <dgm:spPr/>
    </dgm:pt>
    <dgm:pt modelId="{8AAC140D-6B32-4613-B0B8-97D43DD34C33}" type="pres">
      <dgm:prSet presAssocID="{A472F5D8-07C0-4873-899E-60C95965B210}" presName="node" presStyleLbl="node1" presStyleIdx="10" presStyleCnt="14">
        <dgm:presLayoutVars>
          <dgm:bulletEnabled val="1"/>
        </dgm:presLayoutVars>
      </dgm:prSet>
      <dgm:spPr/>
    </dgm:pt>
    <dgm:pt modelId="{102A4697-8D5E-44BD-89C7-EB52898B9E01}" type="pres">
      <dgm:prSet presAssocID="{B7F1945E-D127-49BD-A4EF-239D4389E04C}" presName="sibTrans" presStyleLbl="sibTrans1D1" presStyleIdx="10" presStyleCnt="13"/>
      <dgm:spPr/>
    </dgm:pt>
    <dgm:pt modelId="{2289E26C-8C2B-487B-9E4B-644EABD9B122}" type="pres">
      <dgm:prSet presAssocID="{B7F1945E-D127-49BD-A4EF-239D4389E04C}" presName="connectorText" presStyleLbl="sibTrans1D1" presStyleIdx="10" presStyleCnt="13"/>
      <dgm:spPr/>
    </dgm:pt>
    <dgm:pt modelId="{028A155F-AAAE-488C-9BEC-22F94D513FD8}" type="pres">
      <dgm:prSet presAssocID="{D66C4833-A204-4E25-944E-88F1A3A37749}" presName="node" presStyleLbl="node1" presStyleIdx="11" presStyleCnt="14">
        <dgm:presLayoutVars>
          <dgm:bulletEnabled val="1"/>
        </dgm:presLayoutVars>
      </dgm:prSet>
      <dgm:spPr/>
    </dgm:pt>
    <dgm:pt modelId="{06316439-FF74-4688-B44A-3254567AB68B}" type="pres">
      <dgm:prSet presAssocID="{3BFDE779-C5C2-4177-8C12-10FDFF70E392}" presName="sibTrans" presStyleLbl="sibTrans1D1" presStyleIdx="11" presStyleCnt="13"/>
      <dgm:spPr/>
    </dgm:pt>
    <dgm:pt modelId="{58B7B05E-17C8-4C9E-AFCD-BDA050B4069A}" type="pres">
      <dgm:prSet presAssocID="{3BFDE779-C5C2-4177-8C12-10FDFF70E392}" presName="connectorText" presStyleLbl="sibTrans1D1" presStyleIdx="11" presStyleCnt="13"/>
      <dgm:spPr/>
    </dgm:pt>
    <dgm:pt modelId="{EF0A1AF9-1BC7-425E-A378-70F01B49659B}" type="pres">
      <dgm:prSet presAssocID="{24F7265C-BF5E-4A23-B9A7-FC5E975F0019}" presName="node" presStyleLbl="node1" presStyleIdx="12" presStyleCnt="14">
        <dgm:presLayoutVars>
          <dgm:bulletEnabled val="1"/>
        </dgm:presLayoutVars>
      </dgm:prSet>
      <dgm:spPr/>
    </dgm:pt>
    <dgm:pt modelId="{E05D2300-50E9-4AE9-8CA7-393079C92878}" type="pres">
      <dgm:prSet presAssocID="{7D51B9CC-5BD5-4437-A251-AB3B03A5A1D3}" presName="sibTrans" presStyleLbl="sibTrans1D1" presStyleIdx="12" presStyleCnt="13"/>
      <dgm:spPr/>
    </dgm:pt>
    <dgm:pt modelId="{3B5AE5F9-A452-4F76-B911-0F09EEDF4E50}" type="pres">
      <dgm:prSet presAssocID="{7D51B9CC-5BD5-4437-A251-AB3B03A5A1D3}" presName="connectorText" presStyleLbl="sibTrans1D1" presStyleIdx="12" presStyleCnt="13"/>
      <dgm:spPr/>
    </dgm:pt>
    <dgm:pt modelId="{3372CE3B-23CA-41E2-825B-BFCB2C61FADD}" type="pres">
      <dgm:prSet presAssocID="{0A0896F9-8C13-4EAD-9D74-3FE69EA77770}" presName="node" presStyleLbl="node1" presStyleIdx="13" presStyleCnt="14" custScaleX="117162" custScaleY="133144">
        <dgm:presLayoutVars>
          <dgm:bulletEnabled val="1"/>
        </dgm:presLayoutVars>
      </dgm:prSet>
      <dgm:spPr/>
    </dgm:pt>
  </dgm:ptLst>
  <dgm:cxnLst>
    <dgm:cxn modelId="{54C9FD0C-8E0C-4216-93BA-29074C91A24A}" type="presOf" srcId="{B7F1945E-D127-49BD-A4EF-239D4389E04C}" destId="{2289E26C-8C2B-487B-9E4B-644EABD9B122}" srcOrd="1" destOrd="0" presId="urn:microsoft.com/office/officeart/2016/7/layout/RepeatingBendingProcessNew"/>
    <dgm:cxn modelId="{63DAAC13-DC21-48EE-9B22-6800EEB5F4DD}" type="presOf" srcId="{0A0896F9-8C13-4EAD-9D74-3FE69EA77770}" destId="{3372CE3B-23CA-41E2-825B-BFCB2C61FADD}" srcOrd="0" destOrd="0" presId="urn:microsoft.com/office/officeart/2016/7/layout/RepeatingBendingProcessNew"/>
    <dgm:cxn modelId="{FC459C1B-7D20-497B-A29D-E276FFCC9AAD}" srcId="{2738B7BC-7913-405B-8261-673B60767007}" destId="{D66C4833-A204-4E25-944E-88F1A3A37749}" srcOrd="11" destOrd="0" parTransId="{28D6735C-9737-4825-B802-EB83945BD186}" sibTransId="{3BFDE779-C5C2-4177-8C12-10FDFF70E392}"/>
    <dgm:cxn modelId="{17B82422-D514-42BE-8766-4D6EE2BA5585}" type="presOf" srcId="{9B31F807-F723-4254-A031-9797BB868B54}" destId="{61F542D2-FB2C-45CB-9959-2E7FE2833252}" srcOrd="0" destOrd="0" presId="urn:microsoft.com/office/officeart/2016/7/layout/RepeatingBendingProcessNew"/>
    <dgm:cxn modelId="{DED14F29-6F24-4B40-A2F9-460439CFCE77}" srcId="{2738B7BC-7913-405B-8261-673B60767007}" destId="{1891E840-7D7F-4371-B771-EFC24AD03AF7}" srcOrd="2" destOrd="0" parTransId="{059D8AE6-84F6-4B3E-A2F5-950642CEFB62}" sibTransId="{0D208429-715B-4E2A-808F-40B94631C5AA}"/>
    <dgm:cxn modelId="{F2BE2D2E-3890-4F2C-B127-C537E813726A}" type="presOf" srcId="{24F7265C-BF5E-4A23-B9A7-FC5E975F0019}" destId="{EF0A1AF9-1BC7-425E-A378-70F01B49659B}" srcOrd="0" destOrd="0" presId="urn:microsoft.com/office/officeart/2016/7/layout/RepeatingBendingProcessNew"/>
    <dgm:cxn modelId="{8714BD34-440F-4869-9518-C1FDB2D26233}" type="presOf" srcId="{3BFDE779-C5C2-4177-8C12-10FDFF70E392}" destId="{58B7B05E-17C8-4C9E-AFCD-BDA050B4069A}" srcOrd="1" destOrd="0" presId="urn:microsoft.com/office/officeart/2016/7/layout/RepeatingBendingProcessNew"/>
    <dgm:cxn modelId="{FDAD9C35-B401-4EFA-80AA-0EF8AA9E3CD3}" srcId="{2738B7BC-7913-405B-8261-673B60767007}" destId="{36D86974-614D-4F8D-81D9-075481E43D39}" srcOrd="7" destOrd="0" parTransId="{90C60660-B486-49AA-8DC0-AED8754A202A}" sibTransId="{9B31F807-F723-4254-A031-9797BB868B54}"/>
    <dgm:cxn modelId="{BE8BC036-D5B7-4D65-85A7-C4620410FEA5}" type="presOf" srcId="{1470A0AF-DF30-4E24-BB2B-6DDB84E72C94}" destId="{19CA300B-FC4C-49DC-871D-1F7D578E6881}" srcOrd="0" destOrd="0" presId="urn:microsoft.com/office/officeart/2016/7/layout/RepeatingBendingProcessNew"/>
    <dgm:cxn modelId="{F977AB5C-8B5E-40CB-97C9-E42815F69058}" type="presOf" srcId="{D294CEAE-A0FB-42CC-84F0-9BEE9C1D823B}" destId="{7EF24B85-2FC1-44BF-888F-F6325E8E91EB}" srcOrd="1" destOrd="0" presId="urn:microsoft.com/office/officeart/2016/7/layout/RepeatingBendingProcessNew"/>
    <dgm:cxn modelId="{6A46075E-423C-4DD8-96C5-80D6026D5E99}" type="presOf" srcId="{2E85A8CB-40A8-4E19-81BF-812850CF2105}" destId="{62A444BB-C21B-4B98-AA17-3073CE576B15}" srcOrd="0" destOrd="0" presId="urn:microsoft.com/office/officeart/2016/7/layout/RepeatingBendingProcessNew"/>
    <dgm:cxn modelId="{03CBA55E-EB83-40A2-BD45-DF76F18ABC49}" type="presOf" srcId="{36D86974-614D-4F8D-81D9-075481E43D39}" destId="{DBA79807-AE8D-42CC-8578-8F8AF16AE093}" srcOrd="0" destOrd="0" presId="urn:microsoft.com/office/officeart/2016/7/layout/RepeatingBendingProcessNew"/>
    <dgm:cxn modelId="{4EEDEF5E-B901-4F9E-8433-779B08924FAF}" type="presOf" srcId="{D23A01C6-32C2-4BFA-B749-FF8D4E47283B}" destId="{E555FFA0-6DA5-407B-BC07-BECA2D1DB341}" srcOrd="1" destOrd="0" presId="urn:microsoft.com/office/officeart/2016/7/layout/RepeatingBendingProcessNew"/>
    <dgm:cxn modelId="{231E025F-D0D5-4E10-B620-9FBAB85571C2}" type="presOf" srcId="{B752DA84-E30C-4E63-B3F8-68D5E3589560}" destId="{B0A4A2E9-F630-4010-8EA5-1E86C6E6B570}" srcOrd="0" destOrd="0" presId="urn:microsoft.com/office/officeart/2016/7/layout/RepeatingBendingProcessNew"/>
    <dgm:cxn modelId="{8C6A7760-7A12-4E33-B7FE-1C2B49D0BC66}" type="presOf" srcId="{CCF57114-BF24-4353-BFB6-DD13178A7F8E}" destId="{85FD63E6-4542-4A74-9471-224BC1F0B5D2}" srcOrd="0" destOrd="0" presId="urn:microsoft.com/office/officeart/2016/7/layout/RepeatingBendingProcessNew"/>
    <dgm:cxn modelId="{FB517743-E239-48DE-BEBA-DF38D25BBD68}" type="presOf" srcId="{C0C60F8D-CA16-4757-AA4E-A14FAFDA9BA8}" destId="{CF1BF5EA-5E87-4463-B6F9-CC2D6AFD523E}" srcOrd="0" destOrd="0" presId="urn:microsoft.com/office/officeart/2016/7/layout/RepeatingBendingProcessNew"/>
    <dgm:cxn modelId="{5660C144-FDCC-40A8-987D-E61813CBDA0D}" type="presOf" srcId="{7318AB0C-074D-4C70-959F-B0788A505590}" destId="{BBECDBB1-BBC5-4349-9ED7-79237E2E9DE8}" srcOrd="1" destOrd="0" presId="urn:microsoft.com/office/officeart/2016/7/layout/RepeatingBendingProcessNew"/>
    <dgm:cxn modelId="{EA871945-45F3-46C7-AB86-6587477A3AD6}" srcId="{2738B7BC-7913-405B-8261-673B60767007}" destId="{24F7265C-BF5E-4A23-B9A7-FC5E975F0019}" srcOrd="12" destOrd="0" parTransId="{4F6D8AAB-CFC2-47DD-A242-1938FA365C51}" sibTransId="{7D51B9CC-5BD5-4437-A251-AB3B03A5A1D3}"/>
    <dgm:cxn modelId="{94889245-65A8-40AC-BA64-6049EFC51116}" type="presOf" srcId="{B7F1945E-D127-49BD-A4EF-239D4389E04C}" destId="{102A4697-8D5E-44BD-89C7-EB52898B9E01}" srcOrd="0" destOrd="0" presId="urn:microsoft.com/office/officeart/2016/7/layout/RepeatingBendingProcessNew"/>
    <dgm:cxn modelId="{CDE66347-3657-4F0B-BCD4-40B939E9D63D}" srcId="{2738B7BC-7913-405B-8261-673B60767007}" destId="{332BEEA0-E993-494F-B20F-193A04316424}" srcOrd="6" destOrd="0" parTransId="{B5ED3BEE-0FB0-4A22-BF07-9E2BC7AA680E}" sibTransId="{0CEFDB12-B362-4524-8F9D-C5FEF550EA70}"/>
    <dgm:cxn modelId="{7298BE67-7259-465B-876F-01EABBDB301C}" type="presOf" srcId="{A472F5D8-07C0-4873-899E-60C95965B210}" destId="{8AAC140D-6B32-4613-B0B8-97D43DD34C33}" srcOrd="0" destOrd="0" presId="urn:microsoft.com/office/officeart/2016/7/layout/RepeatingBendingProcessNew"/>
    <dgm:cxn modelId="{4B186B48-1616-4A3E-A873-ED19615C89B4}" type="presOf" srcId="{2E85A8CB-40A8-4E19-81BF-812850CF2105}" destId="{01299501-65E7-429D-9AEE-60C97407A6CA}" srcOrd="1" destOrd="0" presId="urn:microsoft.com/office/officeart/2016/7/layout/RepeatingBendingProcessNew"/>
    <dgm:cxn modelId="{6156E368-5103-47E9-9CC7-8CB65AB786E2}" type="presOf" srcId="{D66C4833-A204-4E25-944E-88F1A3A37749}" destId="{028A155F-AAAE-488C-9BEC-22F94D513FD8}" srcOrd="0" destOrd="0" presId="urn:microsoft.com/office/officeart/2016/7/layout/RepeatingBendingProcessNew"/>
    <dgm:cxn modelId="{06191C6A-44C7-479E-BA29-19A73675E796}" type="presOf" srcId="{332BEEA0-E993-494F-B20F-193A04316424}" destId="{22409E0F-40E9-447B-8482-D0D970457910}" srcOrd="0" destOrd="0" presId="urn:microsoft.com/office/officeart/2016/7/layout/RepeatingBendingProcessNew"/>
    <dgm:cxn modelId="{01DC4D4A-AD01-446E-A13D-4D483C128484}" srcId="{2738B7BC-7913-405B-8261-673B60767007}" destId="{7CE9C3CA-B08B-46BB-9D87-B90DAFFB854D}" srcOrd="5" destOrd="0" parTransId="{D853CC59-7E79-499B-97D1-77AEEEC815D8}" sibTransId="{8814B770-8551-42E3-A65B-55B2947B3DE7}"/>
    <dgm:cxn modelId="{F568C66F-0E83-45D0-86D7-5A8D0E4C832C}" type="presOf" srcId="{E7A242C4-19DC-406D-B46D-C065C23B9907}" destId="{CDCE0181-03DC-46FF-A208-89393185050E}" srcOrd="0" destOrd="0" presId="urn:microsoft.com/office/officeart/2016/7/layout/RepeatingBendingProcessNew"/>
    <dgm:cxn modelId="{650FE750-5B14-4BA0-B23C-3F0FA3167535}" type="presOf" srcId="{A395607A-BF49-4BA0-9B0E-AA94F0383058}" destId="{2F82A919-6C1A-4DC3-A7CD-9C18448B67EF}" srcOrd="0" destOrd="0" presId="urn:microsoft.com/office/officeart/2016/7/layout/RepeatingBendingProcessNew"/>
    <dgm:cxn modelId="{370FBB71-979C-45F2-A22F-98D44441BB96}" type="presOf" srcId="{0CEFDB12-B362-4524-8F9D-C5FEF550EA70}" destId="{A5BCA9D3-5647-4B3C-AA45-0DDA04884FEE}" srcOrd="1" destOrd="0" presId="urn:microsoft.com/office/officeart/2016/7/layout/RepeatingBendingProcessNew"/>
    <dgm:cxn modelId="{B23F0E72-B6EA-4F7E-8C2A-C5E2F57B0EE7}" type="presOf" srcId="{7318AB0C-074D-4C70-959F-B0788A505590}" destId="{F87AF372-7463-403E-BC9B-D83DC42EFAB6}" srcOrd="0" destOrd="0" presId="urn:microsoft.com/office/officeart/2016/7/layout/RepeatingBendingProcessNew"/>
    <dgm:cxn modelId="{E812F072-4166-46AE-9115-CFC2F4353E36}" type="presOf" srcId="{E7A242C4-19DC-406D-B46D-C065C23B9907}" destId="{E0CB8A19-6F1B-498F-AF95-2EE0EBE0D732}" srcOrd="1" destOrd="0" presId="urn:microsoft.com/office/officeart/2016/7/layout/RepeatingBendingProcessNew"/>
    <dgm:cxn modelId="{5B041A75-D804-4F0A-8F5F-5C03DCA0FBF4}" type="presOf" srcId="{7CE9C3CA-B08B-46BB-9D87-B90DAFFB854D}" destId="{0F4F8722-7B2A-4727-99D6-D70B48DAC869}" srcOrd="0" destOrd="0" presId="urn:microsoft.com/office/officeart/2016/7/layout/RepeatingBendingProcessNew"/>
    <dgm:cxn modelId="{ED5F9176-4D82-4818-898B-AEB55785EA21}" type="presOf" srcId="{0CEFDB12-B362-4524-8F9D-C5FEF550EA70}" destId="{418A7ED6-8DD8-4C7F-982E-8DAFAD19BAF4}" srcOrd="0" destOrd="0" presId="urn:microsoft.com/office/officeart/2016/7/layout/RepeatingBendingProcessNew"/>
    <dgm:cxn modelId="{879B6E7A-10A5-410E-ACA5-B63929194B20}" type="presOf" srcId="{D294CEAE-A0FB-42CC-84F0-9BEE9C1D823B}" destId="{02DA36EF-FAE4-47BA-8E45-F627E6DC358E}" srcOrd="0" destOrd="0" presId="urn:microsoft.com/office/officeart/2016/7/layout/RepeatingBendingProcessNew"/>
    <dgm:cxn modelId="{541FC77D-CC57-409F-8FBE-11FB71161924}" srcId="{2738B7BC-7913-405B-8261-673B60767007}" destId="{B752DA84-E30C-4E63-B3F8-68D5E3589560}" srcOrd="1" destOrd="0" parTransId="{7DD98068-66BF-4FA9-9C07-3905733F3AC7}" sibTransId="{E7A242C4-19DC-406D-B46D-C065C23B9907}"/>
    <dgm:cxn modelId="{E94AE280-35AF-4993-97CF-7F5BCF0506D9}" type="presOf" srcId="{0D208429-715B-4E2A-808F-40B94631C5AA}" destId="{B100CA67-9CBF-476E-ACAF-2A0AA9F75E36}" srcOrd="0" destOrd="0" presId="urn:microsoft.com/office/officeart/2016/7/layout/RepeatingBendingProcessNew"/>
    <dgm:cxn modelId="{F7859D86-9AE9-4891-8AAB-CDAE27564E07}" srcId="{2738B7BC-7913-405B-8261-673B60767007}" destId="{1470A0AF-DF30-4E24-BB2B-6DDB84E72C94}" srcOrd="9" destOrd="0" parTransId="{DFF08EE1-7035-46B6-B0E7-9C88A6A38DF3}" sibTransId="{7318AB0C-074D-4C70-959F-B0788A505590}"/>
    <dgm:cxn modelId="{ECDF9D87-6CD0-432D-8F4D-B1354D414550}" type="presOf" srcId="{8814B770-8551-42E3-A65B-55B2947B3DE7}" destId="{AA53FAFD-963A-44B7-8377-E8A20FCCA751}" srcOrd="0" destOrd="0" presId="urn:microsoft.com/office/officeart/2016/7/layout/RepeatingBendingProcessNew"/>
    <dgm:cxn modelId="{24AF8E96-6E1E-493A-A0C4-AB265CA8D47C}" type="presOf" srcId="{8814B770-8551-42E3-A65B-55B2947B3DE7}" destId="{57F819AA-0371-4634-9A29-F184AA891CED}" srcOrd="1" destOrd="0" presId="urn:microsoft.com/office/officeart/2016/7/layout/RepeatingBendingProcessNew"/>
    <dgm:cxn modelId="{0A14C699-4151-4AC9-9CE1-9072B46FF48F}" type="presOf" srcId="{1891E840-7D7F-4371-B771-EFC24AD03AF7}" destId="{BC92DD33-C636-41B5-8A32-E33240B79411}" srcOrd="0" destOrd="0" presId="urn:microsoft.com/office/officeart/2016/7/layout/RepeatingBendingProcessNew"/>
    <dgm:cxn modelId="{26F1D09C-5A0E-4EC6-A337-73C70A82992B}" type="presOf" srcId="{0D208429-715B-4E2A-808F-40B94631C5AA}" destId="{0AB52821-F91C-4FCB-B732-1798A769E8DE}" srcOrd="1" destOrd="0" presId="urn:microsoft.com/office/officeart/2016/7/layout/RepeatingBendingProcessNew"/>
    <dgm:cxn modelId="{B5580DA4-6F34-4BF6-AA3A-8D955B40560F}" type="presOf" srcId="{9B31F807-F723-4254-A031-9797BB868B54}" destId="{D0570E32-3FF0-496C-B371-92929D0FB553}" srcOrd="1" destOrd="0" presId="urn:microsoft.com/office/officeart/2016/7/layout/RepeatingBendingProcessNew"/>
    <dgm:cxn modelId="{85D184A4-59E8-463A-8280-F2F265EA5C4E}" type="presOf" srcId="{D23A01C6-32C2-4BFA-B749-FF8D4E47283B}" destId="{D14D5AB5-AA69-46EC-8109-841A3D060F14}" srcOrd="0" destOrd="0" presId="urn:microsoft.com/office/officeart/2016/7/layout/RepeatingBendingProcessNew"/>
    <dgm:cxn modelId="{247318A8-90D0-4338-A5A3-FD387461FD72}" srcId="{2738B7BC-7913-405B-8261-673B60767007}" destId="{CCF57114-BF24-4353-BFB6-DD13178A7F8E}" srcOrd="4" destOrd="0" parTransId="{81CB3C05-6750-4319-BB20-0B24D5ADF1F5}" sibTransId="{2E85A8CB-40A8-4E19-81BF-812850CF2105}"/>
    <dgm:cxn modelId="{F8E236AD-CA44-4A88-81D4-2EC607C29783}" type="presOf" srcId="{3BFDE779-C5C2-4177-8C12-10FDFF70E392}" destId="{06316439-FF74-4688-B44A-3254567AB68B}" srcOrd="0" destOrd="0" presId="urn:microsoft.com/office/officeart/2016/7/layout/RepeatingBendingProcessNew"/>
    <dgm:cxn modelId="{73D2AFB3-1D02-444E-BEBA-5A7199413172}" type="presOf" srcId="{4F0E420E-B330-4EC8-8B68-A7D6C9D43C32}" destId="{76E274B3-37A8-4224-806F-00CD471FE85D}" srcOrd="0" destOrd="0" presId="urn:microsoft.com/office/officeart/2016/7/layout/RepeatingBendingProcessNew"/>
    <dgm:cxn modelId="{11E16DB7-DF60-4A43-907A-5B47E68591A7}" type="presOf" srcId="{2738B7BC-7913-405B-8261-673B60767007}" destId="{7F993E59-B699-4736-A473-93ED7E7E0140}" srcOrd="0" destOrd="0" presId="urn:microsoft.com/office/officeart/2016/7/layout/RepeatingBendingProcessNew"/>
    <dgm:cxn modelId="{80D682C2-CF71-4A7B-A52E-AB786ACF1876}" srcId="{2738B7BC-7913-405B-8261-673B60767007}" destId="{0A0896F9-8C13-4EAD-9D74-3FE69EA77770}" srcOrd="13" destOrd="0" parTransId="{AD91C4D4-6484-43CE-B3EA-CB48E1F71CFC}" sibTransId="{CC81A725-6924-4DC7-9098-D0AFA44DD391}"/>
    <dgm:cxn modelId="{F1DF87C9-1754-476B-8827-FB55A814D262}" type="presOf" srcId="{AB055E25-2094-46A7-8860-C0C834B399D5}" destId="{CC78986B-6973-4D35-AB05-E8938A0E71DF}" srcOrd="0" destOrd="0" presId="urn:microsoft.com/office/officeart/2016/7/layout/RepeatingBendingProcessNew"/>
    <dgm:cxn modelId="{1FCCCDD5-2E0F-40FB-95EE-1F53AC655332}" srcId="{2738B7BC-7913-405B-8261-673B60767007}" destId="{C0C60F8D-CA16-4757-AA4E-A14FAFDA9BA8}" srcOrd="0" destOrd="0" parTransId="{8F3787D9-AD96-4AB9-8927-82DB6B4D6647}" sibTransId="{D294CEAE-A0FB-42CC-84F0-9BEE9C1D823B}"/>
    <dgm:cxn modelId="{816D9CD9-42D0-452E-9A2C-93427B718372}" type="presOf" srcId="{7D51B9CC-5BD5-4437-A251-AB3B03A5A1D3}" destId="{3B5AE5F9-A452-4F76-B911-0F09EEDF4E50}" srcOrd="1" destOrd="0" presId="urn:microsoft.com/office/officeart/2016/7/layout/RepeatingBendingProcessNew"/>
    <dgm:cxn modelId="{52043FDF-E373-4E2A-9155-D9E5D088EB23}" srcId="{2738B7BC-7913-405B-8261-673B60767007}" destId="{A472F5D8-07C0-4873-899E-60C95965B210}" srcOrd="10" destOrd="0" parTransId="{C0D46DF4-93FF-440A-A9F0-FA2DB5CD5AE2}" sibTransId="{B7F1945E-D127-49BD-A4EF-239D4389E04C}"/>
    <dgm:cxn modelId="{AF7EA4E3-DCBC-403B-982A-9148827DB5C9}" srcId="{2738B7BC-7913-405B-8261-673B60767007}" destId="{A395607A-BF49-4BA0-9B0E-AA94F0383058}" srcOrd="8" destOrd="0" parTransId="{7E7690DF-6251-427D-9A7E-6BE1BA6A049D}" sibTransId="{D23A01C6-32C2-4BFA-B749-FF8D4E47283B}"/>
    <dgm:cxn modelId="{748908E6-476D-4552-AD2A-9F8336928844}" type="presOf" srcId="{AB055E25-2094-46A7-8860-C0C834B399D5}" destId="{3D02C4B4-F1DF-43D2-B200-1574B92BAF74}" srcOrd="1" destOrd="0" presId="urn:microsoft.com/office/officeart/2016/7/layout/RepeatingBendingProcessNew"/>
    <dgm:cxn modelId="{7F169AE9-26F6-49ED-9ADC-3B2557EB38DA}" type="presOf" srcId="{7D51B9CC-5BD5-4437-A251-AB3B03A5A1D3}" destId="{E05D2300-50E9-4AE9-8CA7-393079C92878}" srcOrd="0" destOrd="0" presId="urn:microsoft.com/office/officeart/2016/7/layout/RepeatingBendingProcessNew"/>
    <dgm:cxn modelId="{4B1CCAF6-274A-43C2-BA33-6CFC49A1EC95}" srcId="{2738B7BC-7913-405B-8261-673B60767007}" destId="{4F0E420E-B330-4EC8-8B68-A7D6C9D43C32}" srcOrd="3" destOrd="0" parTransId="{8A52FED6-5594-4A9E-BA72-D2DCA4C3B35F}" sibTransId="{AB055E25-2094-46A7-8860-C0C834B399D5}"/>
    <dgm:cxn modelId="{E335DA00-2CC9-49FE-A5D3-F2E2C6AB4889}" type="presParOf" srcId="{7F993E59-B699-4736-A473-93ED7E7E0140}" destId="{CF1BF5EA-5E87-4463-B6F9-CC2D6AFD523E}" srcOrd="0" destOrd="0" presId="urn:microsoft.com/office/officeart/2016/7/layout/RepeatingBendingProcessNew"/>
    <dgm:cxn modelId="{401E2FA5-7381-4917-BC73-F22EEBBD73D4}" type="presParOf" srcId="{7F993E59-B699-4736-A473-93ED7E7E0140}" destId="{02DA36EF-FAE4-47BA-8E45-F627E6DC358E}" srcOrd="1" destOrd="0" presId="urn:microsoft.com/office/officeart/2016/7/layout/RepeatingBendingProcessNew"/>
    <dgm:cxn modelId="{1E15EC1D-C46E-4C68-AE7B-8C162002CBDA}" type="presParOf" srcId="{02DA36EF-FAE4-47BA-8E45-F627E6DC358E}" destId="{7EF24B85-2FC1-44BF-888F-F6325E8E91EB}" srcOrd="0" destOrd="0" presId="urn:microsoft.com/office/officeart/2016/7/layout/RepeatingBendingProcessNew"/>
    <dgm:cxn modelId="{8FC3403E-C4C2-4CBF-9A82-B13864FC2002}" type="presParOf" srcId="{7F993E59-B699-4736-A473-93ED7E7E0140}" destId="{B0A4A2E9-F630-4010-8EA5-1E86C6E6B570}" srcOrd="2" destOrd="0" presId="urn:microsoft.com/office/officeart/2016/7/layout/RepeatingBendingProcessNew"/>
    <dgm:cxn modelId="{9B0D3902-12CD-4A1B-87B5-401DF6EEE595}" type="presParOf" srcId="{7F993E59-B699-4736-A473-93ED7E7E0140}" destId="{CDCE0181-03DC-46FF-A208-89393185050E}" srcOrd="3" destOrd="0" presId="urn:microsoft.com/office/officeart/2016/7/layout/RepeatingBendingProcessNew"/>
    <dgm:cxn modelId="{99F04523-5C0B-442E-877D-4523098A24E0}" type="presParOf" srcId="{CDCE0181-03DC-46FF-A208-89393185050E}" destId="{E0CB8A19-6F1B-498F-AF95-2EE0EBE0D732}" srcOrd="0" destOrd="0" presId="urn:microsoft.com/office/officeart/2016/7/layout/RepeatingBendingProcessNew"/>
    <dgm:cxn modelId="{C6A4ACCB-92B2-479A-AAA4-8FCFAD38A69B}" type="presParOf" srcId="{7F993E59-B699-4736-A473-93ED7E7E0140}" destId="{BC92DD33-C636-41B5-8A32-E33240B79411}" srcOrd="4" destOrd="0" presId="urn:microsoft.com/office/officeart/2016/7/layout/RepeatingBendingProcessNew"/>
    <dgm:cxn modelId="{944B1A9D-6F76-4AC9-B7A6-8E6A2F3925F1}" type="presParOf" srcId="{7F993E59-B699-4736-A473-93ED7E7E0140}" destId="{B100CA67-9CBF-476E-ACAF-2A0AA9F75E36}" srcOrd="5" destOrd="0" presId="urn:microsoft.com/office/officeart/2016/7/layout/RepeatingBendingProcessNew"/>
    <dgm:cxn modelId="{6692E8DD-7CEF-4A06-959A-728B1F922DEA}" type="presParOf" srcId="{B100CA67-9CBF-476E-ACAF-2A0AA9F75E36}" destId="{0AB52821-F91C-4FCB-B732-1798A769E8DE}" srcOrd="0" destOrd="0" presId="urn:microsoft.com/office/officeart/2016/7/layout/RepeatingBendingProcessNew"/>
    <dgm:cxn modelId="{241F00D6-F0A9-46E5-9268-71DD8A7AA126}" type="presParOf" srcId="{7F993E59-B699-4736-A473-93ED7E7E0140}" destId="{76E274B3-37A8-4224-806F-00CD471FE85D}" srcOrd="6" destOrd="0" presId="urn:microsoft.com/office/officeart/2016/7/layout/RepeatingBendingProcessNew"/>
    <dgm:cxn modelId="{6B40E8E4-7FD6-40F9-9BA1-BDBAA34B83D1}" type="presParOf" srcId="{7F993E59-B699-4736-A473-93ED7E7E0140}" destId="{CC78986B-6973-4D35-AB05-E8938A0E71DF}" srcOrd="7" destOrd="0" presId="urn:microsoft.com/office/officeart/2016/7/layout/RepeatingBendingProcessNew"/>
    <dgm:cxn modelId="{40EA9D0E-AF03-478C-888C-CF48A06DAE2F}" type="presParOf" srcId="{CC78986B-6973-4D35-AB05-E8938A0E71DF}" destId="{3D02C4B4-F1DF-43D2-B200-1574B92BAF74}" srcOrd="0" destOrd="0" presId="urn:microsoft.com/office/officeart/2016/7/layout/RepeatingBendingProcessNew"/>
    <dgm:cxn modelId="{E8A74CCE-0A72-483F-BE1C-7C091C9A60FC}" type="presParOf" srcId="{7F993E59-B699-4736-A473-93ED7E7E0140}" destId="{85FD63E6-4542-4A74-9471-224BC1F0B5D2}" srcOrd="8" destOrd="0" presId="urn:microsoft.com/office/officeart/2016/7/layout/RepeatingBendingProcessNew"/>
    <dgm:cxn modelId="{C00576B6-881A-469C-B442-569F8E4524D3}" type="presParOf" srcId="{7F993E59-B699-4736-A473-93ED7E7E0140}" destId="{62A444BB-C21B-4B98-AA17-3073CE576B15}" srcOrd="9" destOrd="0" presId="urn:microsoft.com/office/officeart/2016/7/layout/RepeatingBendingProcessNew"/>
    <dgm:cxn modelId="{E6D5914E-7E0F-4F5C-8ADF-03E24293A915}" type="presParOf" srcId="{62A444BB-C21B-4B98-AA17-3073CE576B15}" destId="{01299501-65E7-429D-9AEE-60C97407A6CA}" srcOrd="0" destOrd="0" presId="urn:microsoft.com/office/officeart/2016/7/layout/RepeatingBendingProcessNew"/>
    <dgm:cxn modelId="{3AD1CBA0-8A00-49A1-A84D-E338B5CC9F08}" type="presParOf" srcId="{7F993E59-B699-4736-A473-93ED7E7E0140}" destId="{0F4F8722-7B2A-4727-99D6-D70B48DAC869}" srcOrd="10" destOrd="0" presId="urn:microsoft.com/office/officeart/2016/7/layout/RepeatingBendingProcessNew"/>
    <dgm:cxn modelId="{6D4CBC1A-62D0-4038-B060-77D1E4855099}" type="presParOf" srcId="{7F993E59-B699-4736-A473-93ED7E7E0140}" destId="{AA53FAFD-963A-44B7-8377-E8A20FCCA751}" srcOrd="11" destOrd="0" presId="urn:microsoft.com/office/officeart/2016/7/layout/RepeatingBendingProcessNew"/>
    <dgm:cxn modelId="{BA3FB101-F756-4A72-937A-F1F5B8CC3755}" type="presParOf" srcId="{AA53FAFD-963A-44B7-8377-E8A20FCCA751}" destId="{57F819AA-0371-4634-9A29-F184AA891CED}" srcOrd="0" destOrd="0" presId="urn:microsoft.com/office/officeart/2016/7/layout/RepeatingBendingProcessNew"/>
    <dgm:cxn modelId="{A4C9F57B-7A5C-4822-A5B8-57DF7C88B1BF}" type="presParOf" srcId="{7F993E59-B699-4736-A473-93ED7E7E0140}" destId="{22409E0F-40E9-447B-8482-D0D970457910}" srcOrd="12" destOrd="0" presId="urn:microsoft.com/office/officeart/2016/7/layout/RepeatingBendingProcessNew"/>
    <dgm:cxn modelId="{B516355F-07EC-4A8E-81FA-62DB673F1EF9}" type="presParOf" srcId="{7F993E59-B699-4736-A473-93ED7E7E0140}" destId="{418A7ED6-8DD8-4C7F-982E-8DAFAD19BAF4}" srcOrd="13" destOrd="0" presId="urn:microsoft.com/office/officeart/2016/7/layout/RepeatingBendingProcessNew"/>
    <dgm:cxn modelId="{0C826F60-8E73-4D44-B0A7-ACCD69EFF843}" type="presParOf" srcId="{418A7ED6-8DD8-4C7F-982E-8DAFAD19BAF4}" destId="{A5BCA9D3-5647-4B3C-AA45-0DDA04884FEE}" srcOrd="0" destOrd="0" presId="urn:microsoft.com/office/officeart/2016/7/layout/RepeatingBendingProcessNew"/>
    <dgm:cxn modelId="{42346DD4-FCE1-4556-8A5E-3BF38E1D6241}" type="presParOf" srcId="{7F993E59-B699-4736-A473-93ED7E7E0140}" destId="{DBA79807-AE8D-42CC-8578-8F8AF16AE093}" srcOrd="14" destOrd="0" presId="urn:microsoft.com/office/officeart/2016/7/layout/RepeatingBendingProcessNew"/>
    <dgm:cxn modelId="{16CA59C6-A487-47E1-A5C5-36431D5FDC13}" type="presParOf" srcId="{7F993E59-B699-4736-A473-93ED7E7E0140}" destId="{61F542D2-FB2C-45CB-9959-2E7FE2833252}" srcOrd="15" destOrd="0" presId="urn:microsoft.com/office/officeart/2016/7/layout/RepeatingBendingProcessNew"/>
    <dgm:cxn modelId="{6FBF89F4-AFCC-42D4-A33C-3A098BA4D15A}" type="presParOf" srcId="{61F542D2-FB2C-45CB-9959-2E7FE2833252}" destId="{D0570E32-3FF0-496C-B371-92929D0FB553}" srcOrd="0" destOrd="0" presId="urn:microsoft.com/office/officeart/2016/7/layout/RepeatingBendingProcessNew"/>
    <dgm:cxn modelId="{B1239C63-6F90-4D4E-9D24-DF8881D126D6}" type="presParOf" srcId="{7F993E59-B699-4736-A473-93ED7E7E0140}" destId="{2F82A919-6C1A-4DC3-A7CD-9C18448B67EF}" srcOrd="16" destOrd="0" presId="urn:microsoft.com/office/officeart/2016/7/layout/RepeatingBendingProcessNew"/>
    <dgm:cxn modelId="{69ECCAD4-226B-4B60-948D-4436B2B1D887}" type="presParOf" srcId="{7F993E59-B699-4736-A473-93ED7E7E0140}" destId="{D14D5AB5-AA69-46EC-8109-841A3D060F14}" srcOrd="17" destOrd="0" presId="urn:microsoft.com/office/officeart/2016/7/layout/RepeatingBendingProcessNew"/>
    <dgm:cxn modelId="{82F712C6-A809-4D82-9465-EAD98B8EFBDE}" type="presParOf" srcId="{D14D5AB5-AA69-46EC-8109-841A3D060F14}" destId="{E555FFA0-6DA5-407B-BC07-BECA2D1DB341}" srcOrd="0" destOrd="0" presId="urn:microsoft.com/office/officeart/2016/7/layout/RepeatingBendingProcessNew"/>
    <dgm:cxn modelId="{179E1A2C-7D5D-4099-AF45-C15CF9AA522A}" type="presParOf" srcId="{7F993E59-B699-4736-A473-93ED7E7E0140}" destId="{19CA300B-FC4C-49DC-871D-1F7D578E6881}" srcOrd="18" destOrd="0" presId="urn:microsoft.com/office/officeart/2016/7/layout/RepeatingBendingProcessNew"/>
    <dgm:cxn modelId="{6280BF4A-EDB2-4C1C-8329-0B9B10DB0579}" type="presParOf" srcId="{7F993E59-B699-4736-A473-93ED7E7E0140}" destId="{F87AF372-7463-403E-BC9B-D83DC42EFAB6}" srcOrd="19" destOrd="0" presId="urn:microsoft.com/office/officeart/2016/7/layout/RepeatingBendingProcessNew"/>
    <dgm:cxn modelId="{E275E64D-F966-4B9C-9E38-8185763026C7}" type="presParOf" srcId="{F87AF372-7463-403E-BC9B-D83DC42EFAB6}" destId="{BBECDBB1-BBC5-4349-9ED7-79237E2E9DE8}" srcOrd="0" destOrd="0" presId="urn:microsoft.com/office/officeart/2016/7/layout/RepeatingBendingProcessNew"/>
    <dgm:cxn modelId="{BB7D0975-7AB6-4B5C-BD55-D06C6E5592A9}" type="presParOf" srcId="{7F993E59-B699-4736-A473-93ED7E7E0140}" destId="{8AAC140D-6B32-4613-B0B8-97D43DD34C33}" srcOrd="20" destOrd="0" presId="urn:microsoft.com/office/officeart/2016/7/layout/RepeatingBendingProcessNew"/>
    <dgm:cxn modelId="{3B8F2EFB-62AB-44AB-9A6C-3754E010CBE8}" type="presParOf" srcId="{7F993E59-B699-4736-A473-93ED7E7E0140}" destId="{102A4697-8D5E-44BD-89C7-EB52898B9E01}" srcOrd="21" destOrd="0" presId="urn:microsoft.com/office/officeart/2016/7/layout/RepeatingBendingProcessNew"/>
    <dgm:cxn modelId="{656A04E9-32E1-45E7-BA0A-9E73FA756C49}" type="presParOf" srcId="{102A4697-8D5E-44BD-89C7-EB52898B9E01}" destId="{2289E26C-8C2B-487B-9E4B-644EABD9B122}" srcOrd="0" destOrd="0" presId="urn:microsoft.com/office/officeart/2016/7/layout/RepeatingBendingProcessNew"/>
    <dgm:cxn modelId="{E1E80493-5780-4C46-A00C-D54E5068098A}" type="presParOf" srcId="{7F993E59-B699-4736-A473-93ED7E7E0140}" destId="{028A155F-AAAE-488C-9BEC-22F94D513FD8}" srcOrd="22" destOrd="0" presId="urn:microsoft.com/office/officeart/2016/7/layout/RepeatingBendingProcessNew"/>
    <dgm:cxn modelId="{2300582A-CDD9-4557-A0CC-FBED668F23E5}" type="presParOf" srcId="{7F993E59-B699-4736-A473-93ED7E7E0140}" destId="{06316439-FF74-4688-B44A-3254567AB68B}" srcOrd="23" destOrd="0" presId="urn:microsoft.com/office/officeart/2016/7/layout/RepeatingBendingProcessNew"/>
    <dgm:cxn modelId="{6DD98C7B-F129-47BF-817E-C2337647D1AD}" type="presParOf" srcId="{06316439-FF74-4688-B44A-3254567AB68B}" destId="{58B7B05E-17C8-4C9E-AFCD-BDA050B4069A}" srcOrd="0" destOrd="0" presId="urn:microsoft.com/office/officeart/2016/7/layout/RepeatingBendingProcessNew"/>
    <dgm:cxn modelId="{7B894165-E029-4FDB-8B8B-3CE30FD01DD0}" type="presParOf" srcId="{7F993E59-B699-4736-A473-93ED7E7E0140}" destId="{EF0A1AF9-1BC7-425E-A378-70F01B49659B}" srcOrd="24" destOrd="0" presId="urn:microsoft.com/office/officeart/2016/7/layout/RepeatingBendingProcessNew"/>
    <dgm:cxn modelId="{0AF08ECD-6CC7-48DF-9659-927530B0C193}" type="presParOf" srcId="{7F993E59-B699-4736-A473-93ED7E7E0140}" destId="{E05D2300-50E9-4AE9-8CA7-393079C92878}" srcOrd="25" destOrd="0" presId="urn:microsoft.com/office/officeart/2016/7/layout/RepeatingBendingProcessNew"/>
    <dgm:cxn modelId="{36CBDDFF-BF21-4308-8293-5AEC1BB24E87}" type="presParOf" srcId="{E05D2300-50E9-4AE9-8CA7-393079C92878}" destId="{3B5AE5F9-A452-4F76-B911-0F09EEDF4E50}" srcOrd="0" destOrd="0" presId="urn:microsoft.com/office/officeart/2016/7/layout/RepeatingBendingProcessNew"/>
    <dgm:cxn modelId="{8E226852-C4FE-4574-9126-5BB246B5A4A5}" type="presParOf" srcId="{7F993E59-B699-4736-A473-93ED7E7E0140}" destId="{3372CE3B-23CA-41E2-825B-BFCB2C61FADD}" srcOrd="26" destOrd="0" presId="urn:microsoft.com/office/officeart/2016/7/layout/RepeatingBendingProcessNew"/>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2DA36EF-FAE4-47BA-8E45-F627E6DC358E}">
      <dsp:nvSpPr>
        <dsp:cNvPr id="0" name=""/>
        <dsp:cNvSpPr/>
      </dsp:nvSpPr>
      <dsp:spPr>
        <a:xfrm>
          <a:off x="1431823" y="776975"/>
          <a:ext cx="297435" cy="91440"/>
        </a:xfrm>
        <a:custGeom>
          <a:avLst/>
          <a:gdLst/>
          <a:ahLst/>
          <a:cxnLst/>
          <a:rect l="0" t="0" r="0" b="0"/>
          <a:pathLst>
            <a:path>
              <a:moveTo>
                <a:pt x="0" y="45720"/>
              </a:moveTo>
              <a:lnTo>
                <a:pt x="297435" y="45720"/>
              </a:lnTo>
            </a:path>
          </a:pathLst>
        </a:custGeom>
        <a:noFill/>
        <a:ln w="6350" cap="flat" cmpd="sng" algn="ctr">
          <a:solidFill>
            <a:schemeClr val="accent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572340" y="821053"/>
        <a:ext cx="16401" cy="3283"/>
      </dsp:txXfrm>
    </dsp:sp>
    <dsp:sp modelId="{CF1BF5EA-5E87-4463-B6F9-CC2D6AFD523E}">
      <dsp:nvSpPr>
        <dsp:cNvPr id="0" name=""/>
        <dsp:cNvSpPr/>
      </dsp:nvSpPr>
      <dsp:spPr>
        <a:xfrm>
          <a:off x="7383" y="394823"/>
          <a:ext cx="1426239" cy="855743"/>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87" tIns="73359" rIns="69887" bIns="73359" numCol="1" spcCol="1270" anchor="ctr" anchorCtr="0">
          <a:noAutofit/>
        </a:bodyPr>
        <a:lstStyle/>
        <a:p>
          <a:pPr marL="0" lvl="0" indent="0" algn="ctr" defTabSz="533400">
            <a:lnSpc>
              <a:spcPct val="90000"/>
            </a:lnSpc>
            <a:spcBef>
              <a:spcPct val="0"/>
            </a:spcBef>
            <a:spcAft>
              <a:spcPct val="35000"/>
            </a:spcAft>
            <a:buNone/>
          </a:pPr>
          <a:r>
            <a:rPr lang="en-US" sz="1200" b="0" i="0" kern="1200" baseline="0"/>
            <a:t>Key Findings: </a:t>
          </a:r>
          <a:endParaRPr lang="en-US" sz="1200" kern="1200"/>
        </a:p>
      </dsp:txBody>
      <dsp:txXfrm>
        <a:off x="7383" y="394823"/>
        <a:ext cx="1426239" cy="855743"/>
      </dsp:txXfrm>
    </dsp:sp>
    <dsp:sp modelId="{CDCE0181-03DC-46FF-A208-89393185050E}">
      <dsp:nvSpPr>
        <dsp:cNvPr id="0" name=""/>
        <dsp:cNvSpPr/>
      </dsp:nvSpPr>
      <dsp:spPr>
        <a:xfrm>
          <a:off x="3361783" y="776975"/>
          <a:ext cx="297435" cy="91440"/>
        </a:xfrm>
        <a:custGeom>
          <a:avLst/>
          <a:gdLst/>
          <a:ahLst/>
          <a:cxnLst/>
          <a:rect l="0" t="0" r="0" b="0"/>
          <a:pathLst>
            <a:path>
              <a:moveTo>
                <a:pt x="0" y="45720"/>
              </a:moveTo>
              <a:lnTo>
                <a:pt x="297435" y="45720"/>
              </a:lnTo>
            </a:path>
          </a:pathLst>
        </a:custGeom>
        <a:noFill/>
        <a:ln w="6350" cap="flat" cmpd="sng" algn="ctr">
          <a:solidFill>
            <a:schemeClr val="accent3">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502299" y="821053"/>
        <a:ext cx="16401" cy="3283"/>
      </dsp:txXfrm>
    </dsp:sp>
    <dsp:sp modelId="{B0A4A2E9-F630-4010-8EA5-1E86C6E6B570}">
      <dsp:nvSpPr>
        <dsp:cNvPr id="0" name=""/>
        <dsp:cNvSpPr/>
      </dsp:nvSpPr>
      <dsp:spPr>
        <a:xfrm>
          <a:off x="1761658" y="230862"/>
          <a:ext cx="1601924" cy="1183665"/>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87" tIns="73359" rIns="69887" bIns="73359" numCol="1" spcCol="1270" anchor="ctr" anchorCtr="0">
          <a:noAutofit/>
        </a:bodyPr>
        <a:lstStyle/>
        <a:p>
          <a:pPr marL="0" lvl="0" indent="0" algn="ctr" defTabSz="533400">
            <a:lnSpc>
              <a:spcPct val="90000"/>
            </a:lnSpc>
            <a:spcBef>
              <a:spcPct val="0"/>
            </a:spcBef>
            <a:spcAft>
              <a:spcPct val="35000"/>
            </a:spcAft>
            <a:buNone/>
          </a:pPr>
          <a:r>
            <a:rPr lang="en-US" sz="1200" b="0" i="0" kern="1200" baseline="0" dirty="0"/>
            <a:t>Model performance improved with increased complexity (Traditional NB &lt; Gaussian NB &lt; Multivariate Gaussian NB &lt; KNN) </a:t>
          </a:r>
          <a:endParaRPr lang="en-US" sz="1200" kern="1200" dirty="0"/>
        </a:p>
      </dsp:txBody>
      <dsp:txXfrm>
        <a:off x="1761658" y="230862"/>
        <a:ext cx="1601924" cy="1183665"/>
      </dsp:txXfrm>
    </dsp:sp>
    <dsp:sp modelId="{B100CA67-9CBF-476E-ACAF-2A0AA9F75E36}">
      <dsp:nvSpPr>
        <dsp:cNvPr id="0" name=""/>
        <dsp:cNvSpPr/>
      </dsp:nvSpPr>
      <dsp:spPr>
        <a:xfrm>
          <a:off x="5116058" y="776975"/>
          <a:ext cx="297435" cy="91440"/>
        </a:xfrm>
        <a:custGeom>
          <a:avLst/>
          <a:gdLst/>
          <a:ahLst/>
          <a:cxnLst/>
          <a:rect l="0" t="0" r="0" b="0"/>
          <a:pathLst>
            <a:path>
              <a:moveTo>
                <a:pt x="0" y="45720"/>
              </a:moveTo>
              <a:lnTo>
                <a:pt x="297435" y="45720"/>
              </a:lnTo>
            </a:path>
          </a:pathLst>
        </a:custGeom>
        <a:noFill/>
        <a:ln w="6350" cap="flat" cmpd="sng" algn="ctr">
          <a:solidFill>
            <a:schemeClr val="accent4">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256574" y="821053"/>
        <a:ext cx="16401" cy="3283"/>
      </dsp:txXfrm>
    </dsp:sp>
    <dsp:sp modelId="{BC92DD33-C636-41B5-8A32-E33240B79411}">
      <dsp:nvSpPr>
        <dsp:cNvPr id="0" name=""/>
        <dsp:cNvSpPr/>
      </dsp:nvSpPr>
      <dsp:spPr>
        <a:xfrm>
          <a:off x="3691618" y="394823"/>
          <a:ext cx="1426239" cy="855743"/>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87" tIns="73359" rIns="69887" bIns="73359" numCol="1" spcCol="1270" anchor="ctr" anchorCtr="0">
          <a:noAutofit/>
        </a:bodyPr>
        <a:lstStyle/>
        <a:p>
          <a:pPr marL="0" lvl="0" indent="0" algn="ctr" defTabSz="533400">
            <a:lnSpc>
              <a:spcPct val="90000"/>
            </a:lnSpc>
            <a:spcBef>
              <a:spcPct val="0"/>
            </a:spcBef>
            <a:spcAft>
              <a:spcPct val="35000"/>
            </a:spcAft>
            <a:buNone/>
          </a:pPr>
          <a:r>
            <a:rPr lang="en-US" sz="1200" b="0" i="0" kern="1200" baseline="0" dirty="0"/>
            <a:t>KNN showed the best overall performance (96.87% accuracy) </a:t>
          </a:r>
          <a:endParaRPr lang="en-US" sz="1200" kern="1200" dirty="0"/>
        </a:p>
      </dsp:txBody>
      <dsp:txXfrm>
        <a:off x="3691618" y="394823"/>
        <a:ext cx="1426239" cy="855743"/>
      </dsp:txXfrm>
    </dsp:sp>
    <dsp:sp modelId="{CC78986B-6973-4D35-AB05-E8938A0E71DF}">
      <dsp:nvSpPr>
        <dsp:cNvPr id="0" name=""/>
        <dsp:cNvSpPr/>
      </dsp:nvSpPr>
      <dsp:spPr>
        <a:xfrm>
          <a:off x="885968" y="1248767"/>
          <a:ext cx="5273044" cy="461395"/>
        </a:xfrm>
        <a:custGeom>
          <a:avLst/>
          <a:gdLst/>
          <a:ahLst/>
          <a:cxnLst/>
          <a:rect l="0" t="0" r="0" b="0"/>
          <a:pathLst>
            <a:path>
              <a:moveTo>
                <a:pt x="5273044" y="0"/>
              </a:moveTo>
              <a:lnTo>
                <a:pt x="5273044" y="247797"/>
              </a:lnTo>
              <a:lnTo>
                <a:pt x="0" y="247797"/>
              </a:lnTo>
              <a:lnTo>
                <a:pt x="0" y="461395"/>
              </a:lnTo>
            </a:path>
          </a:pathLst>
        </a:custGeom>
        <a:noFill/>
        <a:ln w="6350" cap="flat" cmpd="sng" algn="ctr">
          <a:solidFill>
            <a:schemeClr val="accent5">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390092" y="1477823"/>
        <a:ext cx="264797" cy="3283"/>
      </dsp:txXfrm>
    </dsp:sp>
    <dsp:sp modelId="{76E274B3-37A8-4224-806F-00CD471FE85D}">
      <dsp:nvSpPr>
        <dsp:cNvPr id="0" name=""/>
        <dsp:cNvSpPr/>
      </dsp:nvSpPr>
      <dsp:spPr>
        <a:xfrm>
          <a:off x="5445893" y="394823"/>
          <a:ext cx="1426239" cy="855743"/>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87" tIns="73359" rIns="69887" bIns="73359" numCol="1" spcCol="1270" anchor="ctr" anchorCtr="0">
          <a:noAutofit/>
        </a:bodyPr>
        <a:lstStyle/>
        <a:p>
          <a:pPr marL="0" lvl="0" indent="0" algn="ctr" defTabSz="533400">
            <a:lnSpc>
              <a:spcPct val="90000"/>
            </a:lnSpc>
            <a:spcBef>
              <a:spcPct val="0"/>
            </a:spcBef>
            <a:spcAft>
              <a:spcPct val="35000"/>
            </a:spcAft>
            <a:buNone/>
          </a:pPr>
          <a:r>
            <a:rPr lang="en-US" sz="1200" b="0" i="0" kern="1200" baseline="0"/>
            <a:t>All models struggled with visually similar digits (e.g., 4 vs 9, 3 vs 5) </a:t>
          </a:r>
          <a:endParaRPr lang="en-US" sz="1200" kern="1200"/>
        </a:p>
      </dsp:txBody>
      <dsp:txXfrm>
        <a:off x="5445893" y="394823"/>
        <a:ext cx="1426239" cy="855743"/>
      </dsp:txXfrm>
    </dsp:sp>
    <dsp:sp modelId="{62A444BB-C21B-4B98-AA17-3073CE576B15}">
      <dsp:nvSpPr>
        <dsp:cNvPr id="0" name=""/>
        <dsp:cNvSpPr/>
      </dsp:nvSpPr>
      <dsp:spPr>
        <a:xfrm>
          <a:off x="1762754" y="2371152"/>
          <a:ext cx="297435" cy="91440"/>
        </a:xfrm>
        <a:custGeom>
          <a:avLst/>
          <a:gdLst/>
          <a:ahLst/>
          <a:cxnLst/>
          <a:rect l="0" t="0" r="0" b="0"/>
          <a:pathLst>
            <a:path>
              <a:moveTo>
                <a:pt x="0" y="45720"/>
              </a:moveTo>
              <a:lnTo>
                <a:pt x="297435" y="45720"/>
              </a:lnTo>
            </a:path>
          </a:pathLst>
        </a:custGeom>
        <a:noFill/>
        <a:ln w="6350" cap="flat" cmpd="sng" algn="ctr">
          <a:solidFill>
            <a:schemeClr val="accent6">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903270" y="2415230"/>
        <a:ext cx="16401" cy="3283"/>
      </dsp:txXfrm>
    </dsp:sp>
    <dsp:sp modelId="{85FD63E6-4542-4A74-9471-224BC1F0B5D2}">
      <dsp:nvSpPr>
        <dsp:cNvPr id="0" name=""/>
        <dsp:cNvSpPr/>
      </dsp:nvSpPr>
      <dsp:spPr>
        <a:xfrm>
          <a:off x="7383" y="1742562"/>
          <a:ext cx="1757170" cy="1348618"/>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87" tIns="73359" rIns="69887" bIns="73359" numCol="1" spcCol="1270" anchor="ctr" anchorCtr="0">
          <a:noAutofit/>
        </a:bodyPr>
        <a:lstStyle/>
        <a:p>
          <a:pPr marL="0" lvl="0" indent="0" algn="ctr" defTabSz="533400">
            <a:lnSpc>
              <a:spcPct val="90000"/>
            </a:lnSpc>
            <a:spcBef>
              <a:spcPct val="0"/>
            </a:spcBef>
            <a:spcAft>
              <a:spcPct val="35000"/>
            </a:spcAft>
            <a:buNone/>
          </a:pPr>
          <a:r>
            <a:rPr lang="en-US" sz="1200" b="0" i="0" kern="1200" baseline="0" dirty="0"/>
            <a:t>Capturing feature correlations significantly improved performance (Multivariate Gaussian NB vs Gaussian NB) </a:t>
          </a:r>
          <a:endParaRPr lang="en-US" sz="1200" kern="1200" dirty="0"/>
        </a:p>
      </dsp:txBody>
      <dsp:txXfrm>
        <a:off x="7383" y="1742562"/>
        <a:ext cx="1757170" cy="1348618"/>
      </dsp:txXfrm>
    </dsp:sp>
    <dsp:sp modelId="{AA53FAFD-963A-44B7-8377-E8A20FCCA751}">
      <dsp:nvSpPr>
        <dsp:cNvPr id="0" name=""/>
        <dsp:cNvSpPr/>
      </dsp:nvSpPr>
      <dsp:spPr>
        <a:xfrm>
          <a:off x="3517029" y="2371152"/>
          <a:ext cx="297435" cy="91440"/>
        </a:xfrm>
        <a:custGeom>
          <a:avLst/>
          <a:gdLst/>
          <a:ahLst/>
          <a:cxnLst/>
          <a:rect l="0" t="0" r="0" b="0"/>
          <a:pathLst>
            <a:path>
              <a:moveTo>
                <a:pt x="0" y="45720"/>
              </a:moveTo>
              <a:lnTo>
                <a:pt x="297435" y="45720"/>
              </a:lnTo>
            </a:path>
          </a:pathLst>
        </a:custGeom>
        <a:noFill/>
        <a:ln w="6350" cap="flat" cmpd="sng" algn="ctr">
          <a:solidFill>
            <a:schemeClr val="accent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657545" y="2415230"/>
        <a:ext cx="16401" cy="3283"/>
      </dsp:txXfrm>
    </dsp:sp>
    <dsp:sp modelId="{0F4F8722-7B2A-4727-99D6-D70B48DAC869}">
      <dsp:nvSpPr>
        <dsp:cNvPr id="0" name=""/>
        <dsp:cNvSpPr/>
      </dsp:nvSpPr>
      <dsp:spPr>
        <a:xfrm>
          <a:off x="2092589" y="1989000"/>
          <a:ext cx="1426239" cy="855743"/>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87" tIns="73359" rIns="69887" bIns="73359" numCol="1" spcCol="1270" anchor="ctr" anchorCtr="0">
          <a:noAutofit/>
        </a:bodyPr>
        <a:lstStyle/>
        <a:p>
          <a:pPr marL="0" lvl="0" indent="0" algn="ctr" defTabSz="533400">
            <a:lnSpc>
              <a:spcPct val="90000"/>
            </a:lnSpc>
            <a:spcBef>
              <a:spcPct val="0"/>
            </a:spcBef>
            <a:spcAft>
              <a:spcPct val="35000"/>
            </a:spcAft>
            <a:buNone/>
          </a:pPr>
          <a:r>
            <a:rPr lang="en-US" sz="1200" b="0" i="0" kern="1200" baseline="0"/>
            <a:t>Challenges Faced: </a:t>
          </a:r>
          <a:endParaRPr lang="en-US" sz="1200" kern="1200"/>
        </a:p>
      </dsp:txBody>
      <dsp:txXfrm>
        <a:off x="2092589" y="1989000"/>
        <a:ext cx="1426239" cy="855743"/>
      </dsp:txXfrm>
    </dsp:sp>
    <dsp:sp modelId="{418A7ED6-8DD8-4C7F-982E-8DAFAD19BAF4}">
      <dsp:nvSpPr>
        <dsp:cNvPr id="0" name=""/>
        <dsp:cNvSpPr/>
      </dsp:nvSpPr>
      <dsp:spPr>
        <a:xfrm>
          <a:off x="720503" y="2842944"/>
          <a:ext cx="3839480" cy="543872"/>
        </a:xfrm>
        <a:custGeom>
          <a:avLst/>
          <a:gdLst/>
          <a:ahLst/>
          <a:cxnLst/>
          <a:rect l="0" t="0" r="0" b="0"/>
          <a:pathLst>
            <a:path>
              <a:moveTo>
                <a:pt x="3839480" y="0"/>
              </a:moveTo>
              <a:lnTo>
                <a:pt x="3839480" y="289036"/>
              </a:lnTo>
              <a:lnTo>
                <a:pt x="0" y="289036"/>
              </a:lnTo>
              <a:lnTo>
                <a:pt x="0" y="543872"/>
              </a:lnTo>
            </a:path>
          </a:pathLst>
        </a:custGeom>
        <a:noFill/>
        <a:ln w="6350" cap="flat" cmpd="sng" algn="ctr">
          <a:solidFill>
            <a:schemeClr val="accent3">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543188" y="3113238"/>
        <a:ext cx="194110" cy="3283"/>
      </dsp:txXfrm>
    </dsp:sp>
    <dsp:sp modelId="{22409E0F-40E9-447B-8482-D0D970457910}">
      <dsp:nvSpPr>
        <dsp:cNvPr id="0" name=""/>
        <dsp:cNvSpPr/>
      </dsp:nvSpPr>
      <dsp:spPr>
        <a:xfrm>
          <a:off x="3846864" y="1989000"/>
          <a:ext cx="1426239" cy="855743"/>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87" tIns="73359" rIns="69887" bIns="73359" numCol="1" spcCol="1270" anchor="ctr" anchorCtr="0">
          <a:noAutofit/>
        </a:bodyPr>
        <a:lstStyle/>
        <a:p>
          <a:pPr marL="0" lvl="0" indent="0" algn="ctr" defTabSz="533400">
            <a:lnSpc>
              <a:spcPct val="90000"/>
            </a:lnSpc>
            <a:spcBef>
              <a:spcPct val="0"/>
            </a:spcBef>
            <a:spcAft>
              <a:spcPct val="35000"/>
            </a:spcAft>
            <a:buNone/>
          </a:pPr>
          <a:r>
            <a:rPr lang="en-US" sz="1200" b="0" i="0" kern="1200" baseline="0"/>
            <a:t>Balancing model complexity with interpretability </a:t>
          </a:r>
          <a:endParaRPr lang="en-US" sz="1200" kern="1200"/>
        </a:p>
      </dsp:txBody>
      <dsp:txXfrm>
        <a:off x="3846864" y="1989000"/>
        <a:ext cx="1426239" cy="855743"/>
      </dsp:txXfrm>
    </dsp:sp>
    <dsp:sp modelId="{61F542D2-FB2C-45CB-9959-2E7FE2833252}">
      <dsp:nvSpPr>
        <dsp:cNvPr id="0" name=""/>
        <dsp:cNvSpPr/>
      </dsp:nvSpPr>
      <dsp:spPr>
        <a:xfrm>
          <a:off x="1431823" y="3801368"/>
          <a:ext cx="297435" cy="91440"/>
        </a:xfrm>
        <a:custGeom>
          <a:avLst/>
          <a:gdLst/>
          <a:ahLst/>
          <a:cxnLst/>
          <a:rect l="0" t="0" r="0" b="0"/>
          <a:pathLst>
            <a:path>
              <a:moveTo>
                <a:pt x="0" y="45720"/>
              </a:moveTo>
              <a:lnTo>
                <a:pt x="297435" y="45720"/>
              </a:lnTo>
            </a:path>
          </a:pathLst>
        </a:custGeom>
        <a:noFill/>
        <a:ln w="6350" cap="flat" cmpd="sng" algn="ctr">
          <a:solidFill>
            <a:schemeClr val="accent4">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572340" y="3845446"/>
        <a:ext cx="16401" cy="3283"/>
      </dsp:txXfrm>
    </dsp:sp>
    <dsp:sp modelId="{DBA79807-AE8D-42CC-8578-8F8AF16AE093}">
      <dsp:nvSpPr>
        <dsp:cNvPr id="0" name=""/>
        <dsp:cNvSpPr/>
      </dsp:nvSpPr>
      <dsp:spPr>
        <a:xfrm>
          <a:off x="7383" y="3419216"/>
          <a:ext cx="1426239" cy="855743"/>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87" tIns="73359" rIns="69887" bIns="73359" numCol="1" spcCol="1270" anchor="ctr" anchorCtr="0">
          <a:noAutofit/>
        </a:bodyPr>
        <a:lstStyle/>
        <a:p>
          <a:pPr marL="0" lvl="0" indent="0" algn="ctr" defTabSz="533400">
            <a:lnSpc>
              <a:spcPct val="90000"/>
            </a:lnSpc>
            <a:spcBef>
              <a:spcPct val="0"/>
            </a:spcBef>
            <a:spcAft>
              <a:spcPct val="35000"/>
            </a:spcAft>
            <a:buNone/>
          </a:pPr>
          <a:r>
            <a:rPr lang="en-US" sz="1200" b="0" i="0" kern="1200" baseline="0" dirty="0"/>
            <a:t>Handling high-dimensional image data </a:t>
          </a:r>
          <a:endParaRPr lang="en-US" sz="1200" kern="1200" dirty="0"/>
        </a:p>
      </dsp:txBody>
      <dsp:txXfrm>
        <a:off x="7383" y="3419216"/>
        <a:ext cx="1426239" cy="855743"/>
      </dsp:txXfrm>
    </dsp:sp>
    <dsp:sp modelId="{D14D5AB5-AA69-46EC-8109-841A3D060F14}">
      <dsp:nvSpPr>
        <dsp:cNvPr id="0" name=""/>
        <dsp:cNvSpPr/>
      </dsp:nvSpPr>
      <dsp:spPr>
        <a:xfrm>
          <a:off x="3186098" y="3801368"/>
          <a:ext cx="297435" cy="91440"/>
        </a:xfrm>
        <a:custGeom>
          <a:avLst/>
          <a:gdLst/>
          <a:ahLst/>
          <a:cxnLst/>
          <a:rect l="0" t="0" r="0" b="0"/>
          <a:pathLst>
            <a:path>
              <a:moveTo>
                <a:pt x="0" y="45720"/>
              </a:moveTo>
              <a:lnTo>
                <a:pt x="297435" y="45720"/>
              </a:lnTo>
            </a:path>
          </a:pathLst>
        </a:custGeom>
        <a:noFill/>
        <a:ln w="6350" cap="flat" cmpd="sng" algn="ctr">
          <a:solidFill>
            <a:schemeClr val="accent5">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326615" y="3845446"/>
        <a:ext cx="16401" cy="3283"/>
      </dsp:txXfrm>
    </dsp:sp>
    <dsp:sp modelId="{2F82A919-6C1A-4DC3-A7CD-9C18448B67EF}">
      <dsp:nvSpPr>
        <dsp:cNvPr id="0" name=""/>
        <dsp:cNvSpPr/>
      </dsp:nvSpPr>
      <dsp:spPr>
        <a:xfrm>
          <a:off x="1761658" y="3419216"/>
          <a:ext cx="1426239" cy="855743"/>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87" tIns="73359" rIns="69887" bIns="73359" numCol="1" spcCol="1270" anchor="ctr" anchorCtr="0">
          <a:noAutofit/>
        </a:bodyPr>
        <a:lstStyle/>
        <a:p>
          <a:pPr marL="0" lvl="0" indent="0" algn="ctr" defTabSz="533400">
            <a:lnSpc>
              <a:spcPct val="90000"/>
            </a:lnSpc>
            <a:spcBef>
              <a:spcPct val="0"/>
            </a:spcBef>
            <a:spcAft>
              <a:spcPct val="35000"/>
            </a:spcAft>
            <a:buNone/>
          </a:pPr>
          <a:r>
            <a:rPr lang="en-US" sz="1200" b="0" i="0" kern="1200" baseline="0"/>
            <a:t>Computational demands, especially for KNN </a:t>
          </a:r>
          <a:endParaRPr lang="en-US" sz="1200" kern="1200"/>
        </a:p>
      </dsp:txBody>
      <dsp:txXfrm>
        <a:off x="1761658" y="3419216"/>
        <a:ext cx="1426239" cy="855743"/>
      </dsp:txXfrm>
    </dsp:sp>
    <dsp:sp modelId="{F87AF372-7463-403E-BC9B-D83DC42EFAB6}">
      <dsp:nvSpPr>
        <dsp:cNvPr id="0" name=""/>
        <dsp:cNvSpPr/>
      </dsp:nvSpPr>
      <dsp:spPr>
        <a:xfrm>
          <a:off x="4940373" y="3801368"/>
          <a:ext cx="297435" cy="91440"/>
        </a:xfrm>
        <a:custGeom>
          <a:avLst/>
          <a:gdLst/>
          <a:ahLst/>
          <a:cxnLst/>
          <a:rect l="0" t="0" r="0" b="0"/>
          <a:pathLst>
            <a:path>
              <a:moveTo>
                <a:pt x="0" y="45720"/>
              </a:moveTo>
              <a:lnTo>
                <a:pt x="297435" y="45720"/>
              </a:lnTo>
            </a:path>
          </a:pathLst>
        </a:custGeom>
        <a:noFill/>
        <a:ln w="6350" cap="flat" cmpd="sng" algn="ctr">
          <a:solidFill>
            <a:schemeClr val="accent6">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080890" y="3845446"/>
        <a:ext cx="16401" cy="3283"/>
      </dsp:txXfrm>
    </dsp:sp>
    <dsp:sp modelId="{19CA300B-FC4C-49DC-871D-1F7D578E6881}">
      <dsp:nvSpPr>
        <dsp:cNvPr id="0" name=""/>
        <dsp:cNvSpPr/>
      </dsp:nvSpPr>
      <dsp:spPr>
        <a:xfrm>
          <a:off x="3515933" y="3419216"/>
          <a:ext cx="1426239" cy="855743"/>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87" tIns="73359" rIns="69887" bIns="73359" numCol="1" spcCol="1270" anchor="ctr" anchorCtr="0">
          <a:noAutofit/>
        </a:bodyPr>
        <a:lstStyle/>
        <a:p>
          <a:pPr marL="0" lvl="0" indent="0" algn="ctr" defTabSz="533400">
            <a:lnSpc>
              <a:spcPct val="90000"/>
            </a:lnSpc>
            <a:spcBef>
              <a:spcPct val="0"/>
            </a:spcBef>
            <a:spcAft>
              <a:spcPct val="35000"/>
            </a:spcAft>
            <a:buNone/>
          </a:pPr>
          <a:r>
            <a:rPr lang="en-US" sz="1200" b="0" i="0" kern="1200" baseline="0"/>
            <a:t>Future Directions: </a:t>
          </a:r>
          <a:endParaRPr lang="en-US" sz="1200" kern="1200"/>
        </a:p>
      </dsp:txBody>
      <dsp:txXfrm>
        <a:off x="3515933" y="3419216"/>
        <a:ext cx="1426239" cy="855743"/>
      </dsp:txXfrm>
    </dsp:sp>
    <dsp:sp modelId="{102A4697-8D5E-44BD-89C7-EB52898B9E01}">
      <dsp:nvSpPr>
        <dsp:cNvPr id="0" name=""/>
        <dsp:cNvSpPr/>
      </dsp:nvSpPr>
      <dsp:spPr>
        <a:xfrm>
          <a:off x="720503" y="4273160"/>
          <a:ext cx="5262825" cy="439249"/>
        </a:xfrm>
        <a:custGeom>
          <a:avLst/>
          <a:gdLst/>
          <a:ahLst/>
          <a:cxnLst/>
          <a:rect l="0" t="0" r="0" b="0"/>
          <a:pathLst>
            <a:path>
              <a:moveTo>
                <a:pt x="5262825" y="0"/>
              </a:moveTo>
              <a:lnTo>
                <a:pt x="5262825" y="236724"/>
              </a:lnTo>
              <a:lnTo>
                <a:pt x="0" y="236724"/>
              </a:lnTo>
              <a:lnTo>
                <a:pt x="0" y="439249"/>
              </a:lnTo>
            </a:path>
          </a:pathLst>
        </a:custGeom>
        <a:noFill/>
        <a:ln w="6350" cap="flat" cmpd="sng" algn="ctr">
          <a:solidFill>
            <a:schemeClr val="accent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219822" y="4491143"/>
        <a:ext cx="264187" cy="3283"/>
      </dsp:txXfrm>
    </dsp:sp>
    <dsp:sp modelId="{8AAC140D-6B32-4613-B0B8-97D43DD34C33}">
      <dsp:nvSpPr>
        <dsp:cNvPr id="0" name=""/>
        <dsp:cNvSpPr/>
      </dsp:nvSpPr>
      <dsp:spPr>
        <a:xfrm>
          <a:off x="5270209" y="3419216"/>
          <a:ext cx="1426239" cy="855743"/>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87" tIns="73359" rIns="69887" bIns="73359" numCol="1" spcCol="1270" anchor="ctr" anchorCtr="0">
          <a:noAutofit/>
        </a:bodyPr>
        <a:lstStyle/>
        <a:p>
          <a:pPr marL="0" lvl="0" indent="0" algn="ctr" defTabSz="533400">
            <a:lnSpc>
              <a:spcPct val="90000"/>
            </a:lnSpc>
            <a:spcBef>
              <a:spcPct val="0"/>
            </a:spcBef>
            <a:spcAft>
              <a:spcPct val="35000"/>
            </a:spcAft>
            <a:buNone/>
          </a:pPr>
          <a:r>
            <a:rPr lang="en-US" sz="1200" b="0" i="0" kern="1200" baseline="0"/>
            <a:t>Explore ensemble methods to combine strengths of different models </a:t>
          </a:r>
          <a:endParaRPr lang="en-US" sz="1200" kern="1200"/>
        </a:p>
      </dsp:txBody>
      <dsp:txXfrm>
        <a:off x="5270209" y="3419216"/>
        <a:ext cx="1426239" cy="855743"/>
      </dsp:txXfrm>
    </dsp:sp>
    <dsp:sp modelId="{06316439-FF74-4688-B44A-3254567AB68B}">
      <dsp:nvSpPr>
        <dsp:cNvPr id="0" name=""/>
        <dsp:cNvSpPr/>
      </dsp:nvSpPr>
      <dsp:spPr>
        <a:xfrm>
          <a:off x="1431823" y="5126961"/>
          <a:ext cx="297435" cy="91440"/>
        </a:xfrm>
        <a:custGeom>
          <a:avLst/>
          <a:gdLst/>
          <a:ahLst/>
          <a:cxnLst/>
          <a:rect l="0" t="0" r="0" b="0"/>
          <a:pathLst>
            <a:path>
              <a:moveTo>
                <a:pt x="0" y="45720"/>
              </a:moveTo>
              <a:lnTo>
                <a:pt x="297435" y="45720"/>
              </a:lnTo>
            </a:path>
          </a:pathLst>
        </a:custGeom>
        <a:noFill/>
        <a:ln w="6350" cap="flat" cmpd="sng" algn="ctr">
          <a:solidFill>
            <a:schemeClr val="accent3">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572340" y="5171039"/>
        <a:ext cx="16401" cy="3283"/>
      </dsp:txXfrm>
    </dsp:sp>
    <dsp:sp modelId="{028A155F-AAAE-488C-9BEC-22F94D513FD8}">
      <dsp:nvSpPr>
        <dsp:cNvPr id="0" name=""/>
        <dsp:cNvSpPr/>
      </dsp:nvSpPr>
      <dsp:spPr>
        <a:xfrm>
          <a:off x="7383" y="4744809"/>
          <a:ext cx="1426239" cy="855743"/>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87" tIns="73359" rIns="69887" bIns="73359" numCol="1" spcCol="1270" anchor="ctr" anchorCtr="0">
          <a:noAutofit/>
        </a:bodyPr>
        <a:lstStyle/>
        <a:p>
          <a:pPr marL="0" lvl="0" indent="0" algn="ctr" defTabSz="533400">
            <a:lnSpc>
              <a:spcPct val="90000"/>
            </a:lnSpc>
            <a:spcBef>
              <a:spcPct val="0"/>
            </a:spcBef>
            <a:spcAft>
              <a:spcPct val="35000"/>
            </a:spcAft>
            <a:buNone/>
          </a:pPr>
          <a:r>
            <a:rPr lang="en-US" sz="1200" b="0" i="0" kern="1200" baseline="0"/>
            <a:t>Investigate deep learning approaches (e.g., Convolutional Neural Networks) </a:t>
          </a:r>
          <a:endParaRPr lang="en-US" sz="1200" kern="1200"/>
        </a:p>
      </dsp:txBody>
      <dsp:txXfrm>
        <a:off x="7383" y="4744809"/>
        <a:ext cx="1426239" cy="855743"/>
      </dsp:txXfrm>
    </dsp:sp>
    <dsp:sp modelId="{E05D2300-50E9-4AE9-8CA7-393079C92878}">
      <dsp:nvSpPr>
        <dsp:cNvPr id="0" name=""/>
        <dsp:cNvSpPr/>
      </dsp:nvSpPr>
      <dsp:spPr>
        <a:xfrm>
          <a:off x="3186098" y="5126961"/>
          <a:ext cx="297435" cy="91440"/>
        </a:xfrm>
        <a:custGeom>
          <a:avLst/>
          <a:gdLst/>
          <a:ahLst/>
          <a:cxnLst/>
          <a:rect l="0" t="0" r="0" b="0"/>
          <a:pathLst>
            <a:path>
              <a:moveTo>
                <a:pt x="0" y="45720"/>
              </a:moveTo>
              <a:lnTo>
                <a:pt x="297435" y="45720"/>
              </a:lnTo>
            </a:path>
          </a:pathLst>
        </a:custGeom>
        <a:noFill/>
        <a:ln w="6350" cap="flat" cmpd="sng" algn="ctr">
          <a:solidFill>
            <a:schemeClr val="accent4">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326615" y="5171039"/>
        <a:ext cx="16401" cy="3283"/>
      </dsp:txXfrm>
    </dsp:sp>
    <dsp:sp modelId="{EF0A1AF9-1BC7-425E-A378-70F01B49659B}">
      <dsp:nvSpPr>
        <dsp:cNvPr id="0" name=""/>
        <dsp:cNvSpPr/>
      </dsp:nvSpPr>
      <dsp:spPr>
        <a:xfrm>
          <a:off x="1761658" y="4744809"/>
          <a:ext cx="1426239" cy="855743"/>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87" tIns="73359" rIns="69887" bIns="73359" numCol="1" spcCol="1270" anchor="ctr" anchorCtr="0">
          <a:noAutofit/>
        </a:bodyPr>
        <a:lstStyle/>
        <a:p>
          <a:pPr marL="0" lvl="0" indent="0" algn="ctr" defTabSz="533400">
            <a:lnSpc>
              <a:spcPct val="90000"/>
            </a:lnSpc>
            <a:spcBef>
              <a:spcPct val="0"/>
            </a:spcBef>
            <a:spcAft>
              <a:spcPct val="35000"/>
            </a:spcAft>
            <a:buNone/>
          </a:pPr>
          <a:r>
            <a:rPr lang="en-US" sz="1200" b="0" i="0" kern="1200" baseline="0"/>
            <a:t>Experiment with feature engineering to improve simpler models </a:t>
          </a:r>
          <a:endParaRPr lang="en-US" sz="1200" kern="1200"/>
        </a:p>
      </dsp:txBody>
      <dsp:txXfrm>
        <a:off x="1761658" y="4744809"/>
        <a:ext cx="1426239" cy="855743"/>
      </dsp:txXfrm>
    </dsp:sp>
    <dsp:sp modelId="{3372CE3B-23CA-41E2-825B-BFCB2C61FADD}">
      <dsp:nvSpPr>
        <dsp:cNvPr id="0" name=""/>
        <dsp:cNvSpPr/>
      </dsp:nvSpPr>
      <dsp:spPr>
        <a:xfrm>
          <a:off x="3515933" y="4602995"/>
          <a:ext cx="1671011" cy="1139371"/>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87" tIns="73359" rIns="69887" bIns="73359" numCol="1" spcCol="1270" anchor="ctr" anchorCtr="0">
          <a:noAutofit/>
        </a:bodyPr>
        <a:lstStyle/>
        <a:p>
          <a:pPr marL="0" lvl="0" indent="0" algn="ctr" defTabSz="533400">
            <a:lnSpc>
              <a:spcPct val="90000"/>
            </a:lnSpc>
            <a:spcBef>
              <a:spcPct val="0"/>
            </a:spcBef>
            <a:spcAft>
              <a:spcPct val="35000"/>
            </a:spcAft>
            <a:buNone/>
          </a:pPr>
          <a:r>
            <a:rPr lang="en-US" sz="1200" b="0" i="0" kern="1200" baseline="0" dirty="0"/>
            <a:t>Conduct more in-depth analysis of misclassifications to guide model improvements</a:t>
          </a:r>
          <a:endParaRPr lang="en-US" sz="1200" kern="1200" dirty="0"/>
        </a:p>
      </dsp:txBody>
      <dsp:txXfrm>
        <a:off x="3515933" y="4602995"/>
        <a:ext cx="1671011" cy="1139371"/>
      </dsp:txXfrm>
    </dsp:sp>
  </dsp:spTree>
</dsp:drawing>
</file>

<file path=ppt/diagrams/layout1.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748618E9-EE2D-4864-9EEE-58939BD4FBBA}"/>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8" name="Straight Connector 7">
              <a:extLst>
                <a:ext uri="{FF2B5EF4-FFF2-40B4-BE49-F238E27FC236}">
                  <a16:creationId xmlns:a16="http://schemas.microsoft.com/office/drawing/2014/main" id="{317D1EC0-23FF-4FC8-B22D-E34878EAA4CC}"/>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AB929A7-258C-4469-AAB4-A67D713F7A80}"/>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DA635CDB-2D00-49D5-B26E-0694A25000C7}"/>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B4288D7A-F857-418D-92F2-368E841B9F27}"/>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1084F50-7F3C-4A4A-877E-FFD9EC7CD88B}"/>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31E64C1-F4C0-4A94-B319-BB1A0A2450B5}"/>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363D8374-8052-417F-AB69-B97EAC43D513}"/>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C7750734-4D51-4019-A003-38A3DE49B434}"/>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71B693D1-DBA2-4D3B-9B37-D9EE8C4112F4}"/>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1BCD3EA8-E4C0-4AF6-817F-F9F29157A499}"/>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A170FB3-B397-4AC9-85FD-65388F26D90A}"/>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BE5EC0B9-49C7-4777-AEC5-B5EF8DE40498}"/>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7902048B-30F7-4434-87A5-140F9BB4BEB1}"/>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0500A6E2-A41C-4751-8A4E-9A0C5718D930}"/>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C259517-7BE7-45F9-81C0-3A6362BF143C}"/>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90652F56-7B71-42B2-AB68-22204A6DF177}"/>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1059830E-1C3D-4D42-8789-524971CB4657}"/>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B53325A7-86D3-4B52-A7E3-ADDF408B4067}"/>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D53F46F-EC12-484C-A4E7-791E57687AC1}"/>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464ED9CA-8950-47B8-A9ED-22B45CE15FBC}"/>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E4429F7B-9FD7-438F-8ECA-3FCAD0061805}"/>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C558100-D455-4B41-890C-BCC898B2D165}"/>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F2886397-398A-4318-BE16-2CBAC1902F9E}"/>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D32A3A6-CE6E-4ABD-8522-2C8DC88C070E}"/>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F9014C09-5B84-4798-8BDE-C80D76E67B8E}"/>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A29EB9E-ED9D-4C69-8A26-9A7A0A830569}"/>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A2899F9-1795-416F-8F3D-26EEB684DB6A}"/>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E3043474-8625-495C-BD06-3627FD286C55}"/>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D432CE47-7631-408E-8DDC-79EE378B707B}"/>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B2C8832D-8B8D-4036-B913-2D363143274B}"/>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1CCEFEAF-E87B-4FF2-A947-94CABAA0610D}"/>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343A7CD3-94E1-42A9-BAB7-2AFCD9FCBD10}"/>
              </a:ext>
            </a:extLst>
          </p:cNvPr>
          <p:cNvSpPr>
            <a:spLocks noGrp="1"/>
          </p:cNvSpPr>
          <p:nvPr>
            <p:ph type="ctrTitle"/>
          </p:nvPr>
        </p:nvSpPr>
        <p:spPr>
          <a:xfrm>
            <a:off x="691078" y="722903"/>
            <a:ext cx="10495904" cy="2460770"/>
          </a:xfrm>
        </p:spPr>
        <p:txBody>
          <a:bodyPr anchor="b">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8467609B-8FD3-4FF7-8EBC-6619CA868B33}"/>
              </a:ext>
            </a:extLst>
          </p:cNvPr>
          <p:cNvSpPr>
            <a:spLocks noGrp="1"/>
          </p:cNvSpPr>
          <p:nvPr>
            <p:ph type="subTitle" idx="1"/>
          </p:nvPr>
        </p:nvSpPr>
        <p:spPr>
          <a:xfrm>
            <a:off x="691078" y="3428997"/>
            <a:ext cx="10495904" cy="2306639"/>
          </a:xfrm>
        </p:spPr>
        <p:txBody>
          <a:bodyPr/>
          <a:lstStyle>
            <a:lvl1pPr marL="0" indent="0" algn="l">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39" name="Right Triangle 38">
            <a:extLst>
              <a:ext uri="{FF2B5EF4-FFF2-40B4-BE49-F238E27FC236}">
                <a16:creationId xmlns:a16="http://schemas.microsoft.com/office/drawing/2014/main" id="{2437C4A8-8E3A-4ADA-93B9-64737CE1ABB1}"/>
              </a:ext>
              <a:ext uri="{C183D7F6-B498-43B3-948B-1728B52AA6E4}">
                <adec:decorative xmlns:adec="http://schemas.microsoft.com/office/drawing/2017/decorative" val="1"/>
              </a:ext>
            </a:extLst>
          </p:cNvPr>
          <p:cNvSpPr/>
          <p:nvPr/>
        </p:nvSpPr>
        <p:spPr>
          <a:xfrm rot="13500000">
            <a:off x="-281093" y="260790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Date Placeholder 3">
            <a:extLst>
              <a:ext uri="{FF2B5EF4-FFF2-40B4-BE49-F238E27FC236}">
                <a16:creationId xmlns:a16="http://schemas.microsoft.com/office/drawing/2014/main" id="{ACC7A76F-3401-4F50-AE85-8F2AA247B99F}"/>
              </a:ext>
            </a:extLst>
          </p:cNvPr>
          <p:cNvSpPr>
            <a:spLocks noGrp="1"/>
          </p:cNvSpPr>
          <p:nvPr>
            <p:ph type="dt" sz="half" idx="10"/>
          </p:nvPr>
        </p:nvSpPr>
        <p:spPr/>
        <p:txBody>
          <a:bodyPr/>
          <a:lstStyle/>
          <a:p>
            <a:fld id="{8F72BA41-EC5B-4197-BCC8-0FD2E523CD7A}" type="datetimeFigureOut">
              <a:rPr lang="en-US" smtClean="0"/>
              <a:t>9/3/2024</a:t>
            </a:fld>
            <a:endParaRPr lang="en-US"/>
          </a:p>
        </p:txBody>
      </p:sp>
      <p:sp>
        <p:nvSpPr>
          <p:cNvPr id="5" name="Footer Placeholder 4">
            <a:extLst>
              <a:ext uri="{FF2B5EF4-FFF2-40B4-BE49-F238E27FC236}">
                <a16:creationId xmlns:a16="http://schemas.microsoft.com/office/drawing/2014/main" id="{DEF02E50-D34E-4DD4-8B3B-55D08F25F50A}"/>
              </a:ext>
            </a:extLst>
          </p:cNvPr>
          <p:cNvSpPr>
            <a:spLocks noGrp="1"/>
          </p:cNvSpPr>
          <p:nvPr>
            <p:ph type="ftr" sz="quarter" idx="11"/>
          </p:nvPr>
        </p:nvSpPr>
        <p:spPr>
          <a:xfrm>
            <a:off x="691078" y="236364"/>
            <a:ext cx="4114800" cy="417126"/>
          </a:xfrm>
        </p:spPr>
        <p:txBody>
          <a:bodyPr/>
          <a:lstStyle/>
          <a:p>
            <a:endParaRPr lang="en-US" dirty="0"/>
          </a:p>
        </p:txBody>
      </p:sp>
      <p:sp>
        <p:nvSpPr>
          <p:cNvPr id="6" name="Slide Number Placeholder 5">
            <a:extLst>
              <a:ext uri="{FF2B5EF4-FFF2-40B4-BE49-F238E27FC236}">
                <a16:creationId xmlns:a16="http://schemas.microsoft.com/office/drawing/2014/main" id="{37B53B71-D2FA-4DDC-9C9C-E26F7B591A8E}"/>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39724092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BD70F-ACE4-4595-845E-2296BDF83B5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6978CD9-E0B5-4B48-8366-91E6D22C9FB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FAF4B4-44D3-4E29-B235-A1B868207789}"/>
              </a:ext>
            </a:extLst>
          </p:cNvPr>
          <p:cNvSpPr>
            <a:spLocks noGrp="1"/>
          </p:cNvSpPr>
          <p:nvPr>
            <p:ph type="dt" sz="half" idx="10"/>
          </p:nvPr>
        </p:nvSpPr>
        <p:spPr/>
        <p:txBody>
          <a:bodyPr/>
          <a:lstStyle/>
          <a:p>
            <a:fld id="{8F72BA41-EC5B-4197-BCC8-0FD2E523CD7A}" type="datetimeFigureOut">
              <a:rPr lang="en-US" smtClean="0"/>
              <a:t>9/3/2024</a:t>
            </a:fld>
            <a:endParaRPr lang="en-US"/>
          </a:p>
        </p:txBody>
      </p:sp>
      <p:sp>
        <p:nvSpPr>
          <p:cNvPr id="5" name="Footer Placeholder 4">
            <a:extLst>
              <a:ext uri="{FF2B5EF4-FFF2-40B4-BE49-F238E27FC236}">
                <a16:creationId xmlns:a16="http://schemas.microsoft.com/office/drawing/2014/main" id="{E2D7BA37-9639-480E-84AB-EA277225CA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BFC658-154E-48DE-AD31-813E5170C93C}"/>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12068775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65405209-5179-4359-91ED-1B1A46619A99}"/>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8" name="Straight Connector 7">
              <a:extLst>
                <a:ext uri="{FF2B5EF4-FFF2-40B4-BE49-F238E27FC236}">
                  <a16:creationId xmlns:a16="http://schemas.microsoft.com/office/drawing/2014/main" id="{0E32344F-3BE0-4CE8-B1BD-9ABD425E1C0D}"/>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99DE306-F4FB-4730-A066-ADF38D739563}"/>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CCB32885-303F-477F-A081-27425944F230}"/>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260C0C0B-4CD0-467D-A382-2B2415102C48}"/>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5788DF0F-327F-43A5-AB71-3D32053D83CA}"/>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298A0902-2662-4911-A532-AA6310861479}"/>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4ABDA4F7-23F4-46D1-8B7E-A21DD84083E1}"/>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7FC9FC2-8808-438E-8FFB-5FE416BFB5C8}"/>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04694E5-71F9-4210-9BE8-FC12CC177BD3}"/>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0B37E805-A7E5-4906-B0C5-1373F3DA9628}"/>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A4CD964-FBD6-41AB-8A02-9509A2BAC11F}"/>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E9CD7FF8-E827-4E0A-BCE2-CCB34EDAC0FC}"/>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5C4AD6BB-F1EE-4FB8-96E8-6890447800EC}"/>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E935057-E0A3-4DAE-B9C8-6E818D7A7205}"/>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308DDF69-1C14-453C-BC3A-37D3FE69DFC7}"/>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6C26D82-15BA-4B2E-A42D-2ECA8012D307}"/>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D7F73B67-E5E9-4000-91DA-034B2127EFD2}"/>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EAFAC1B5-F0DD-4FC0-B4C9-77CB29DF4425}"/>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9ACB3DB-54B2-4CEE-A791-C6FC6C758DAE}"/>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68324004-1030-47D9-B817-425FF6ECCECC}"/>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1AA001C4-81AB-4FA6-ADAA-C8618056353B}"/>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8D1DAD34-7844-4F16-9874-F51F2A23B9EA}"/>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77DCBC6D-1BDA-4CB1-A3EC-59F240C8FA19}"/>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E5B3C1A0-58E7-47E4-831B-CF3EE21D1E90}"/>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08A09FAA-E123-4FE4-B67A-9EBDE1A3130F}"/>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317B7C6-C816-4A58-B184-135E4FD19F55}"/>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4D22ABB-4CE8-47DC-80BF-39B3E4CF7048}"/>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3A17DE37-A292-4031-AF42-CDB00A13EE76}"/>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B73EF673-CB75-435F-9BF3-7594EC3ADF8F}"/>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35F4581-15F6-47EE-87D0-1132A093DBA5}"/>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565CF984-F5BD-45C4-9A12-B02DB4F044E1}"/>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39" name="Right Triangle 38">
            <a:extLst>
              <a:ext uri="{FF2B5EF4-FFF2-40B4-BE49-F238E27FC236}">
                <a16:creationId xmlns:a16="http://schemas.microsoft.com/office/drawing/2014/main" id="{ACE66A86-8455-497B-9CA4-F460A19E5FBB}"/>
              </a:ext>
              <a:ext uri="{C183D7F6-B498-43B3-948B-1728B52AA6E4}">
                <adec:decorative xmlns:adec="http://schemas.microsoft.com/office/drawing/2017/decorative" val="1"/>
              </a:ext>
            </a:extLst>
          </p:cNvPr>
          <p:cNvSpPr/>
          <p:nvPr/>
        </p:nvSpPr>
        <p:spPr>
          <a:xfrm rot="18900000">
            <a:off x="7770390" y="-287370"/>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Vertical Title 1">
            <a:extLst>
              <a:ext uri="{FF2B5EF4-FFF2-40B4-BE49-F238E27FC236}">
                <a16:creationId xmlns:a16="http://schemas.microsoft.com/office/drawing/2014/main" id="{5868C62B-71EF-4824-9EE8-6CAE17984232}"/>
              </a:ext>
            </a:extLst>
          </p:cNvPr>
          <p:cNvSpPr>
            <a:spLocks noGrp="1"/>
          </p:cNvSpPr>
          <p:nvPr>
            <p:ph type="title" orient="vert"/>
          </p:nvPr>
        </p:nvSpPr>
        <p:spPr>
          <a:xfrm>
            <a:off x="7707774" y="715616"/>
            <a:ext cx="3295876" cy="5026597"/>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243E4C8-4AA9-49D7-BF71-1AB5F2CFE1FC}"/>
              </a:ext>
            </a:extLst>
          </p:cNvPr>
          <p:cNvSpPr>
            <a:spLocks noGrp="1"/>
          </p:cNvSpPr>
          <p:nvPr>
            <p:ph type="body" orient="vert" idx="1"/>
          </p:nvPr>
        </p:nvSpPr>
        <p:spPr>
          <a:xfrm>
            <a:off x="683588" y="715616"/>
            <a:ext cx="6770448" cy="502659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97898B3-014E-440B-BA4E-106339212804}"/>
              </a:ext>
            </a:extLst>
          </p:cNvPr>
          <p:cNvSpPr>
            <a:spLocks noGrp="1"/>
          </p:cNvSpPr>
          <p:nvPr>
            <p:ph type="dt" sz="half" idx="10"/>
          </p:nvPr>
        </p:nvSpPr>
        <p:spPr/>
        <p:txBody>
          <a:bodyPr/>
          <a:lstStyle/>
          <a:p>
            <a:fld id="{8F72BA41-EC5B-4197-BCC8-0FD2E523CD7A}" type="datetimeFigureOut">
              <a:rPr lang="en-US" smtClean="0"/>
              <a:t>9/3/2024</a:t>
            </a:fld>
            <a:endParaRPr lang="en-US"/>
          </a:p>
        </p:txBody>
      </p:sp>
      <p:sp>
        <p:nvSpPr>
          <p:cNvPr id="5" name="Footer Placeholder 4">
            <a:extLst>
              <a:ext uri="{FF2B5EF4-FFF2-40B4-BE49-F238E27FC236}">
                <a16:creationId xmlns:a16="http://schemas.microsoft.com/office/drawing/2014/main" id="{81C22643-CE63-4C3E-B437-5A1A5EF911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D1CE5E-160A-4B37-94E2-3D9DC75BFFAF}"/>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5170289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D8D6B-70A2-430A-9F5D-DA093D8C16CF}"/>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94A2845-6CA6-4745-A951-25B8D5319D8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A049424-7A20-4BA1-9F60-671A5DBB3B13}"/>
              </a:ext>
            </a:extLst>
          </p:cNvPr>
          <p:cNvSpPr>
            <a:spLocks noGrp="1"/>
          </p:cNvSpPr>
          <p:nvPr>
            <p:ph type="dt" sz="half" idx="10"/>
          </p:nvPr>
        </p:nvSpPr>
        <p:spPr/>
        <p:txBody>
          <a:bodyPr/>
          <a:lstStyle/>
          <a:p>
            <a:fld id="{8F72BA41-EC5B-4197-BCC8-0FD2E523CD7A}" type="datetimeFigureOut">
              <a:rPr lang="en-US" smtClean="0"/>
              <a:t>9/3/2024</a:t>
            </a:fld>
            <a:endParaRPr lang="en-US"/>
          </a:p>
        </p:txBody>
      </p:sp>
      <p:sp>
        <p:nvSpPr>
          <p:cNvPr id="5" name="Footer Placeholder 4">
            <a:extLst>
              <a:ext uri="{FF2B5EF4-FFF2-40B4-BE49-F238E27FC236}">
                <a16:creationId xmlns:a16="http://schemas.microsoft.com/office/drawing/2014/main" id="{4F1BD2B2-E17F-402E-8EA3-5C7C1118A8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D23070-8658-4AC0-B2A3-4BE605A840F8}"/>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3708092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A69DB7AC-F7D7-430A-A2A7-CD3EBBF1D35D}"/>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8" name="Straight Connector 7">
              <a:extLst>
                <a:ext uri="{FF2B5EF4-FFF2-40B4-BE49-F238E27FC236}">
                  <a16:creationId xmlns:a16="http://schemas.microsoft.com/office/drawing/2014/main" id="{66AAF10E-F092-4160-BF4A-FF568555B790}"/>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36341C04-9B94-4385-A661-7B8C17000497}"/>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F4C1D709-6A0F-409C-B2D0-C248E562265E}"/>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B999BE53-BA11-4B67-BFBB-6281DB50C75D}"/>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9B662D93-31C1-4DFB-A938-E631F89AA9F0}"/>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97ECC8DA-0BEC-4508-89D4-12FA35B481F5}"/>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67DC8E6C-1B78-4B89-82DD-BBA778CD1482}"/>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8E5F54A-0315-4B15-B865-1F0460526260}"/>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4DD7F352-DE39-4835-8D3F-69CDEC490F1E}"/>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49D6F20A-F777-4F41-B23B-735A64FA5DA3}"/>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1BBADBA-0F74-418B-BC50-AD44596C3EF8}"/>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3918BE26-88E5-457C-8095-745F34D15366}"/>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4FB269E0-E058-4340-B93D-7D40FFF521F3}"/>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EDDD9AEE-5501-4385-B339-4616F567B53D}"/>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84D29C61-8926-4C98-882B-AB90108C8386}"/>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CAC585F9-B633-4F7E-AADE-75079DC17158}"/>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5DC6366-5525-4FBC-9886-D4409F6B2993}"/>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7CC03CF9-098C-4140-806A-023D3DC3F2E3}"/>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9C41BC4-89DF-4EC4-A141-9EF16D8EEB5B}"/>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432AD067-E64C-499E-9C0A-A72525874417}"/>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6653DD54-FA2B-4B91-A94E-3C46AE21B385}"/>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586AC204-156B-442E-B028-01036BD1F267}"/>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303512DE-F013-431A-9F6E-ADDA88FB2DD5}"/>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E95FEE1-61A9-4065-B9F8-5589180AC62B}"/>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5028AA59-C1FA-46C0-BFDD-1C1D3404C81C}"/>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0A5C99EE-B791-470A-8639-0357A751EB43}"/>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54F4204-F48B-4AF5-B11E-0CE7D972AC37}"/>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076643FE-3966-4B82-9623-C61A56EDD20C}"/>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2DD769C5-B1B1-45BD-A40A-67E6568C8434}"/>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2A511707-50C7-48B2-81F7-5C82BF57795C}"/>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838D44F3-CCFE-48A0-8414-FFF5E43D9184}"/>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2D126FE0-8204-40BB-AD46-4A0C7A47514C}"/>
              </a:ext>
            </a:extLst>
          </p:cNvPr>
          <p:cNvSpPr>
            <a:spLocks noGrp="1"/>
          </p:cNvSpPr>
          <p:nvPr>
            <p:ph type="title"/>
          </p:nvPr>
        </p:nvSpPr>
        <p:spPr>
          <a:xfrm>
            <a:off x="691078" y="718115"/>
            <a:ext cx="10312571" cy="2781501"/>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B25E350-4200-419C-A167-527DD6B77792}"/>
              </a:ext>
            </a:extLst>
          </p:cNvPr>
          <p:cNvSpPr>
            <a:spLocks noGrp="1"/>
          </p:cNvSpPr>
          <p:nvPr>
            <p:ph type="body" idx="1"/>
          </p:nvPr>
        </p:nvSpPr>
        <p:spPr>
          <a:xfrm>
            <a:off x="691078" y="3753350"/>
            <a:ext cx="10312571" cy="1991572"/>
          </a:xfrm>
        </p:spPr>
        <p:txBody>
          <a:bodyPr/>
          <a:lstStyle>
            <a:lvl1pPr marL="0" indent="0">
              <a:buNone/>
              <a:defRPr lang="en-US" sz="2400" kern="1200" smtClean="0">
                <a:solidFill>
                  <a:schemeClr val="tx2"/>
                </a:solidFill>
                <a:latin typeface="+mn-lt"/>
                <a:ea typeface="+mn-ea"/>
                <a:cs typeface="+mn-cs"/>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39" name="Right Triangle 38">
            <a:extLst>
              <a:ext uri="{FF2B5EF4-FFF2-40B4-BE49-F238E27FC236}">
                <a16:creationId xmlns:a16="http://schemas.microsoft.com/office/drawing/2014/main" id="{6741F519-22CF-4C01-B140-5480DBAB30F8}"/>
              </a:ext>
              <a:ext uri="{C183D7F6-B498-43B3-948B-1728B52AA6E4}">
                <adec:decorative xmlns:adec="http://schemas.microsoft.com/office/drawing/2017/decorative" val="1"/>
              </a:ext>
            </a:extLst>
          </p:cNvPr>
          <p:cNvSpPr/>
          <p:nvPr/>
        </p:nvSpPr>
        <p:spPr>
          <a:xfrm rot="13500000">
            <a:off x="-281093" y="260790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Date Placeholder 3">
            <a:extLst>
              <a:ext uri="{FF2B5EF4-FFF2-40B4-BE49-F238E27FC236}">
                <a16:creationId xmlns:a16="http://schemas.microsoft.com/office/drawing/2014/main" id="{D05D1550-9064-4767-B70A-3501AF956C94}"/>
              </a:ext>
            </a:extLst>
          </p:cNvPr>
          <p:cNvSpPr>
            <a:spLocks noGrp="1"/>
          </p:cNvSpPr>
          <p:nvPr>
            <p:ph type="dt" sz="half" idx="10"/>
          </p:nvPr>
        </p:nvSpPr>
        <p:spPr/>
        <p:txBody>
          <a:bodyPr/>
          <a:lstStyle/>
          <a:p>
            <a:fld id="{8F72BA41-EC5B-4197-BCC8-0FD2E523CD7A}" type="datetimeFigureOut">
              <a:rPr lang="en-US" smtClean="0"/>
              <a:t>9/3/2024</a:t>
            </a:fld>
            <a:endParaRPr lang="en-US"/>
          </a:p>
        </p:txBody>
      </p:sp>
      <p:sp>
        <p:nvSpPr>
          <p:cNvPr id="5" name="Footer Placeholder 4">
            <a:extLst>
              <a:ext uri="{FF2B5EF4-FFF2-40B4-BE49-F238E27FC236}">
                <a16:creationId xmlns:a16="http://schemas.microsoft.com/office/drawing/2014/main" id="{581E1C33-2E8E-4041-9683-12048CB8AB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D36992-B921-4F3F-9C4A-0D67E618D114}"/>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16658391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ACFDF5-4B31-4F1B-83BA-82A9510379F2}"/>
              </a:ext>
            </a:extLst>
          </p:cNvPr>
          <p:cNvSpPr>
            <a:spLocks noGrp="1"/>
          </p:cNvSpPr>
          <p:nvPr>
            <p:ph type="title"/>
          </p:nvPr>
        </p:nvSpPr>
        <p:spPr>
          <a:xfrm>
            <a:off x="691078" y="722903"/>
            <a:ext cx="10312571" cy="1354844"/>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14EC9A6-F718-4497-8A75-637EE17458E0}"/>
              </a:ext>
            </a:extLst>
          </p:cNvPr>
          <p:cNvSpPr>
            <a:spLocks noGrp="1"/>
          </p:cNvSpPr>
          <p:nvPr>
            <p:ph sz="half" idx="1"/>
          </p:nvPr>
        </p:nvSpPr>
        <p:spPr>
          <a:xfrm>
            <a:off x="691078" y="2345843"/>
            <a:ext cx="5009584" cy="32743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D503E57-9695-4508-9778-B3DB1FB5FAB6}"/>
              </a:ext>
            </a:extLst>
          </p:cNvPr>
          <p:cNvSpPr>
            <a:spLocks noGrp="1"/>
          </p:cNvSpPr>
          <p:nvPr>
            <p:ph sz="half" idx="2"/>
          </p:nvPr>
        </p:nvSpPr>
        <p:spPr>
          <a:xfrm>
            <a:off x="5935075" y="2345843"/>
            <a:ext cx="5068574" cy="32743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474CEE6-B9DC-4CCC-8F4C-0B4DADFB0195}"/>
              </a:ext>
            </a:extLst>
          </p:cNvPr>
          <p:cNvSpPr>
            <a:spLocks noGrp="1"/>
          </p:cNvSpPr>
          <p:nvPr>
            <p:ph type="dt" sz="half" idx="10"/>
          </p:nvPr>
        </p:nvSpPr>
        <p:spPr/>
        <p:txBody>
          <a:bodyPr/>
          <a:lstStyle/>
          <a:p>
            <a:fld id="{8F72BA41-EC5B-4197-BCC8-0FD2E523CD7A}" type="datetimeFigureOut">
              <a:rPr lang="en-US" smtClean="0"/>
              <a:t>9/3/2024</a:t>
            </a:fld>
            <a:endParaRPr lang="en-US"/>
          </a:p>
        </p:txBody>
      </p:sp>
      <p:sp>
        <p:nvSpPr>
          <p:cNvPr id="6" name="Footer Placeholder 5">
            <a:extLst>
              <a:ext uri="{FF2B5EF4-FFF2-40B4-BE49-F238E27FC236}">
                <a16:creationId xmlns:a16="http://schemas.microsoft.com/office/drawing/2014/main" id="{2AC85191-5804-47C9-95EB-D49D7157375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D6B0A03-44F6-4299-B45D-E07A023906F0}"/>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33475857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6920E6-CC97-4BD8-92FE-8F36024D0E38}"/>
              </a:ext>
            </a:extLst>
          </p:cNvPr>
          <p:cNvSpPr>
            <a:spLocks noGrp="1"/>
          </p:cNvSpPr>
          <p:nvPr>
            <p:ph type="title"/>
          </p:nvPr>
        </p:nvSpPr>
        <p:spPr>
          <a:xfrm>
            <a:off x="691078" y="722900"/>
            <a:ext cx="10320062" cy="1407505"/>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73872FB-EDD5-42FB-8A9A-279EAD4FB0D9}"/>
              </a:ext>
            </a:extLst>
          </p:cNvPr>
          <p:cNvSpPr>
            <a:spLocks noGrp="1"/>
          </p:cNvSpPr>
          <p:nvPr>
            <p:ph type="body" idx="1"/>
          </p:nvPr>
        </p:nvSpPr>
        <p:spPr>
          <a:xfrm>
            <a:off x="691078" y="2331481"/>
            <a:ext cx="4963444" cy="54007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45F28C1-95C8-476A-8D93-D580DD39D8F7}"/>
              </a:ext>
            </a:extLst>
          </p:cNvPr>
          <p:cNvSpPr>
            <a:spLocks noGrp="1"/>
          </p:cNvSpPr>
          <p:nvPr>
            <p:ph sz="half" idx="2"/>
          </p:nvPr>
        </p:nvSpPr>
        <p:spPr>
          <a:xfrm>
            <a:off x="691078" y="2954564"/>
            <a:ext cx="4963444" cy="27903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4315485-EE1A-41B0-873A-BA9D06E88BFD}"/>
              </a:ext>
            </a:extLst>
          </p:cNvPr>
          <p:cNvSpPr>
            <a:spLocks noGrp="1"/>
          </p:cNvSpPr>
          <p:nvPr>
            <p:ph type="body" sz="quarter" idx="3"/>
          </p:nvPr>
        </p:nvSpPr>
        <p:spPr>
          <a:xfrm>
            <a:off x="6103351" y="2331481"/>
            <a:ext cx="4900298" cy="54007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581A6FB-1583-4A1B-A4A7-C65062C57B73}"/>
              </a:ext>
            </a:extLst>
          </p:cNvPr>
          <p:cNvSpPr>
            <a:spLocks noGrp="1"/>
          </p:cNvSpPr>
          <p:nvPr>
            <p:ph sz="quarter" idx="4"/>
          </p:nvPr>
        </p:nvSpPr>
        <p:spPr>
          <a:xfrm>
            <a:off x="6103351" y="2954564"/>
            <a:ext cx="4900298" cy="27903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3A29EA7-E61E-4617-9DA9-40B9299B3287}"/>
              </a:ext>
            </a:extLst>
          </p:cNvPr>
          <p:cNvSpPr>
            <a:spLocks noGrp="1"/>
          </p:cNvSpPr>
          <p:nvPr>
            <p:ph type="dt" sz="half" idx="10"/>
          </p:nvPr>
        </p:nvSpPr>
        <p:spPr>
          <a:xfrm>
            <a:off x="683587" y="6215870"/>
            <a:ext cx="3843779" cy="417126"/>
          </a:xfrm>
        </p:spPr>
        <p:txBody>
          <a:bodyPr/>
          <a:lstStyle/>
          <a:p>
            <a:fld id="{8F72BA41-EC5B-4197-BCC8-0FD2E523CD7A}" type="datetimeFigureOut">
              <a:rPr lang="en-US" smtClean="0"/>
              <a:t>9/3/2024</a:t>
            </a:fld>
            <a:endParaRPr lang="en-US"/>
          </a:p>
        </p:txBody>
      </p:sp>
      <p:sp>
        <p:nvSpPr>
          <p:cNvPr id="8" name="Footer Placeholder 7">
            <a:extLst>
              <a:ext uri="{FF2B5EF4-FFF2-40B4-BE49-F238E27FC236}">
                <a16:creationId xmlns:a16="http://schemas.microsoft.com/office/drawing/2014/main" id="{D56249CC-EB72-46A6-87D9-5FBDA8E450EC}"/>
              </a:ext>
            </a:extLst>
          </p:cNvPr>
          <p:cNvSpPr>
            <a:spLocks noGrp="1"/>
          </p:cNvSpPr>
          <p:nvPr>
            <p:ph type="ftr" sz="quarter" idx="11"/>
          </p:nvPr>
        </p:nvSpPr>
        <p:spPr>
          <a:xfrm>
            <a:off x="691078" y="236364"/>
            <a:ext cx="4114800" cy="417126"/>
          </a:xfrm>
        </p:spPr>
        <p:txBody>
          <a:bodyPr/>
          <a:lstStyle/>
          <a:p>
            <a:endParaRPr lang="en-US" dirty="0"/>
          </a:p>
        </p:txBody>
      </p:sp>
      <p:sp>
        <p:nvSpPr>
          <p:cNvPr id="9" name="Slide Number Placeholder 8">
            <a:extLst>
              <a:ext uri="{FF2B5EF4-FFF2-40B4-BE49-F238E27FC236}">
                <a16:creationId xmlns:a16="http://schemas.microsoft.com/office/drawing/2014/main" id="{EAA04EE7-47BE-4ECE-A170-793C4E569518}"/>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10043147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E4946-24AD-40DD-95A7-49BA49C227DF}"/>
              </a:ext>
            </a:extLst>
          </p:cNvPr>
          <p:cNvSpPr>
            <a:spLocks noGrp="1"/>
          </p:cNvSpPr>
          <p:nvPr>
            <p:ph type="title"/>
          </p:nvPr>
        </p:nvSpPr>
        <p:spPr>
          <a:xfrm>
            <a:off x="691078" y="722903"/>
            <a:ext cx="10501177" cy="1401231"/>
          </a:xfrm>
        </p:spPr>
        <p:txBody>
          <a:bodyPr/>
          <a:lstStyle>
            <a:lvl1pPr>
              <a:defRPr/>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7D8CF342-49F6-482D-943E-7E50B1694AE3}"/>
              </a:ext>
            </a:extLst>
          </p:cNvPr>
          <p:cNvSpPr>
            <a:spLocks noGrp="1"/>
          </p:cNvSpPr>
          <p:nvPr>
            <p:ph type="dt" sz="half" idx="10"/>
          </p:nvPr>
        </p:nvSpPr>
        <p:spPr/>
        <p:txBody>
          <a:bodyPr/>
          <a:lstStyle/>
          <a:p>
            <a:fld id="{8F72BA41-EC5B-4197-BCC8-0FD2E523CD7A}" type="datetimeFigureOut">
              <a:rPr lang="en-US" smtClean="0"/>
              <a:t>9/3/2024</a:t>
            </a:fld>
            <a:endParaRPr lang="en-US"/>
          </a:p>
        </p:txBody>
      </p:sp>
      <p:sp>
        <p:nvSpPr>
          <p:cNvPr id="4" name="Footer Placeholder 3">
            <a:extLst>
              <a:ext uri="{FF2B5EF4-FFF2-40B4-BE49-F238E27FC236}">
                <a16:creationId xmlns:a16="http://schemas.microsoft.com/office/drawing/2014/main" id="{064033E5-3797-4FF8-866F-9FD9325A9FAB}"/>
              </a:ext>
            </a:extLst>
          </p:cNvPr>
          <p:cNvSpPr>
            <a:spLocks noGrp="1"/>
          </p:cNvSpPr>
          <p:nvPr>
            <p:ph type="ftr" sz="quarter" idx="11"/>
          </p:nvPr>
        </p:nvSpPr>
        <p:spPr>
          <a:xfrm>
            <a:off x="691078" y="236364"/>
            <a:ext cx="4114800" cy="417126"/>
          </a:xfrm>
        </p:spPr>
        <p:txBody>
          <a:bodyPr/>
          <a:lstStyle/>
          <a:p>
            <a:endParaRPr lang="en-US"/>
          </a:p>
        </p:txBody>
      </p:sp>
      <p:sp>
        <p:nvSpPr>
          <p:cNvPr id="5" name="Slide Number Placeholder 4">
            <a:extLst>
              <a:ext uri="{FF2B5EF4-FFF2-40B4-BE49-F238E27FC236}">
                <a16:creationId xmlns:a16="http://schemas.microsoft.com/office/drawing/2014/main" id="{66DC1E67-424D-4638-98F8-38E71A410011}"/>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20612084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45BED274-5EB4-4EF4-B353-E55BD502655C}"/>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6" name="Straight Connector 5">
              <a:extLst>
                <a:ext uri="{FF2B5EF4-FFF2-40B4-BE49-F238E27FC236}">
                  <a16:creationId xmlns:a16="http://schemas.microsoft.com/office/drawing/2014/main" id="{E0418BE5-560E-4E49-B12D-B555511FED72}"/>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849D1162-73B9-420F-BCBE-95039D00CD24}"/>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92BA76FE-316A-48E2-A03B-4E05691C4348}"/>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0E678FBC-A6AD-4422-BA24-A4172F8862CA}"/>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DD3C5C3E-2D08-43F0-AFAC-E15360CA7D34}"/>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E0BEAC62-AF92-4A65-9790-6F6E0C6C5A1F}"/>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C77D7C5-E76E-4E82-BFC4-9A75D2C8089D}"/>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C66E0152-96B9-4067-80D3-D9BDE6D7EC95}"/>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0918AFCC-B9DA-4092-8FBA-2CFEDB0388E3}"/>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91EC7D33-C87E-4812-A722-53C5D99272B5}"/>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5F239E3-501A-4C3C-9BE4-6BFA0D3126B7}"/>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B62BF3B-95BB-4188-AAE5-015A0EF3D186}"/>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14E5F0F-0124-40D0-A0BF-AE307A0E15F4}"/>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BADC3B1-26C7-4CF1-B29D-4D0DEA3E2633}"/>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0A7DF6E-1132-4A80-9B18-593B1ACD7784}"/>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9EF19589-10D8-4A8F-A0B1-F7CE380E3001}"/>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28E6BB32-C4F8-4914-88D3-7DC5E79D023E}"/>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A8F046EE-9DBA-4924-A19C-ED8741F5F810}"/>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8AABBC44-ABA8-4913-824E-64D344724644}"/>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4272B22-1C39-47A0-8551-73666AFBEECC}"/>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08CDFF66-464C-4ABF-BB01-00500A3B7517}"/>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079FC88-BD3B-4C04-9B90-0FC93C179217}"/>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B1FCAED8-8687-4141-A7C3-0D88ACEDFECA}"/>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65038E6-7B32-460F-B804-D6C105FF44C9}"/>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EC5DAE85-AD17-454B-AB64-CEFF52FDAB9D}"/>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C603643-2066-4967-AE4B-9DA143843B25}"/>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437E9533-9B07-43E3-B939-7BADC01FEE86}"/>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EDCCAAEE-AB2E-4534-893A-3DB109499FBB}"/>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8BD39A2-970F-4714-AAA6-67EE99A0EAA9}"/>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F4A1387-348B-4E46-9B65-FDF76ED0EF20}"/>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BF5DAF27-A54D-442A-93E4-BA7F04EAE379}"/>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Date Placeholder 1">
            <a:extLst>
              <a:ext uri="{FF2B5EF4-FFF2-40B4-BE49-F238E27FC236}">
                <a16:creationId xmlns:a16="http://schemas.microsoft.com/office/drawing/2014/main" id="{D2EA265F-80A1-448D-A6EB-CE8D6F6EC723}"/>
              </a:ext>
            </a:extLst>
          </p:cNvPr>
          <p:cNvSpPr>
            <a:spLocks noGrp="1"/>
          </p:cNvSpPr>
          <p:nvPr>
            <p:ph type="dt" sz="half" idx="10"/>
          </p:nvPr>
        </p:nvSpPr>
        <p:spPr/>
        <p:txBody>
          <a:bodyPr/>
          <a:lstStyle/>
          <a:p>
            <a:fld id="{8F72BA41-EC5B-4197-BCC8-0FD2E523CD7A}" type="datetimeFigureOut">
              <a:rPr lang="en-US" smtClean="0"/>
              <a:t>9/3/2024</a:t>
            </a:fld>
            <a:endParaRPr lang="en-US"/>
          </a:p>
        </p:txBody>
      </p:sp>
      <p:sp>
        <p:nvSpPr>
          <p:cNvPr id="3" name="Footer Placeholder 2">
            <a:extLst>
              <a:ext uri="{FF2B5EF4-FFF2-40B4-BE49-F238E27FC236}">
                <a16:creationId xmlns:a16="http://schemas.microsoft.com/office/drawing/2014/main" id="{4815D00D-89E6-4E7A-9A4D-A8CCEB3BED2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22B5AEA-8C38-4776-878C-AB01474D9171}"/>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34238389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40" name="Right Triangle 39">
            <a:extLst>
              <a:ext uri="{FF2B5EF4-FFF2-40B4-BE49-F238E27FC236}">
                <a16:creationId xmlns:a16="http://schemas.microsoft.com/office/drawing/2014/main" id="{C4853C57-22BC-4465-8B37-DC06FE5A0003}"/>
              </a:ext>
              <a:ext uri="{C183D7F6-B498-43B3-948B-1728B52AA6E4}">
                <adec:decorative xmlns:adec="http://schemas.microsoft.com/office/drawing/2017/decorative" val="1"/>
              </a:ext>
            </a:extLst>
          </p:cNvPr>
          <p:cNvSpPr/>
          <p:nvPr/>
        </p:nvSpPr>
        <p:spPr>
          <a:xfrm rot="13500000">
            <a:off x="-281092" y="314485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7E67C0A6-48E9-4845-9EBF-EF2A3DFD274F}"/>
              </a:ext>
            </a:extLst>
          </p:cNvPr>
          <p:cNvSpPr>
            <a:spLocks noGrp="1"/>
          </p:cNvSpPr>
          <p:nvPr>
            <p:ph type="title"/>
          </p:nvPr>
        </p:nvSpPr>
        <p:spPr>
          <a:xfrm>
            <a:off x="683587" y="713677"/>
            <a:ext cx="4499914" cy="2996581"/>
          </a:xfrm>
        </p:spPr>
        <p:txBody>
          <a:bodyPr anchor="b">
            <a:norm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A8B542-2084-485C-ABFC-94340B4C7E77}"/>
              </a:ext>
            </a:extLst>
          </p:cNvPr>
          <p:cNvSpPr>
            <a:spLocks noGrp="1"/>
          </p:cNvSpPr>
          <p:nvPr>
            <p:ph idx="1"/>
          </p:nvPr>
        </p:nvSpPr>
        <p:spPr>
          <a:xfrm>
            <a:off x="5698672" y="708102"/>
            <a:ext cx="5656716" cy="543064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9647791F-9546-470D-A174-D75285263C2C}"/>
              </a:ext>
            </a:extLst>
          </p:cNvPr>
          <p:cNvSpPr>
            <a:spLocks noGrp="1"/>
          </p:cNvSpPr>
          <p:nvPr>
            <p:ph type="body" sz="half" idx="2"/>
          </p:nvPr>
        </p:nvSpPr>
        <p:spPr>
          <a:xfrm>
            <a:off x="683587" y="3976544"/>
            <a:ext cx="4499914" cy="2162201"/>
          </a:xfrm>
        </p:spPr>
        <p:txBody>
          <a:bodyPr>
            <a:normAutofit/>
          </a:bodyPr>
          <a:lstStyle>
            <a:lvl1pPr marL="0" indent="0">
              <a:buNone/>
              <a:defRPr lang="en-US" sz="2400" b="0" i="1"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10000"/>
              </a:lnSpc>
              <a:spcBef>
                <a:spcPts val="1000"/>
              </a:spcBef>
              <a:buClr>
                <a:schemeClr val="tx2">
                  <a:lumMod val="50000"/>
                  <a:lumOff val="50000"/>
                </a:schemeClr>
              </a:buClr>
              <a:buSzPct val="75000"/>
              <a:buFont typeface="Wingdings" panose="05000000000000000000" pitchFamily="2" charset="2"/>
              <a:buNone/>
            </a:pPr>
            <a:r>
              <a:rPr lang="en-US"/>
              <a:t>Click to edit Master text styles</a:t>
            </a:r>
          </a:p>
        </p:txBody>
      </p:sp>
      <p:grpSp>
        <p:nvGrpSpPr>
          <p:cNvPr id="8" name="Group 7">
            <a:extLst>
              <a:ext uri="{FF2B5EF4-FFF2-40B4-BE49-F238E27FC236}">
                <a16:creationId xmlns:a16="http://schemas.microsoft.com/office/drawing/2014/main" id="{0550D594-9D00-4E12-9A7B-8B78EC199482}"/>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9" name="Straight Connector 8">
              <a:extLst>
                <a:ext uri="{FF2B5EF4-FFF2-40B4-BE49-F238E27FC236}">
                  <a16:creationId xmlns:a16="http://schemas.microsoft.com/office/drawing/2014/main" id="{C5DEA230-2680-47DD-BD49-FDBF4C1105A5}"/>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0BA61D-887F-46F1-B20D-EA4C38D467CE}"/>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F350DFBA-D16D-4AE0-8339-58C4089B94AD}"/>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CF4AAAA5-CEFC-4C25-91D3-5AE49F720DA5}"/>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14D142AD-3FA3-43E4-8A61-61CF1E415684}"/>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9C3755A3-93F4-4EC4-9635-7E89E4AF1D3F}"/>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E0BFB588-0AB8-4BD8-9272-1CA867726018}"/>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F45A6DF3-CF29-4480-A235-EAE88D65A63C}"/>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D6FF036-365A-4C15-8E15-0D5BBEBCEA58}"/>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85E76FF-4E86-4E42-B67E-B11AAE8D3076}"/>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1A64CEE-7CED-4EB2-A414-6F2D91E824F9}"/>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012C571B-47A6-49EB-A29F-678368BAED9F}"/>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160B109-845C-4119-BB66-9887B3859A7D}"/>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B68B7447-FF64-42D9-B3C6-2BDC6F547EDE}"/>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4FFF9B71-8653-450D-AFBE-2140D586FB50}"/>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F0B9E5A-C1DA-445C-A911-721DF98DDCDD}"/>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5C9A3DC-A478-4469-9359-34A435689F36}"/>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7DE3299-EED7-4771-A270-F6B02941AD65}"/>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B434422A-5B59-41DC-8E2A-1A8244580E30}"/>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A176117-0990-434B-A9D9-B4B9043C5447}"/>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A7D6425E-C84A-462F-98F8-D0AB4FC3AF88}"/>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AF13AB68-7321-4AC2-AC60-0F417877D078}"/>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FE275CCE-D06F-49D0-8A47-372C5040330B}"/>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D4B374E-EEBC-4A9C-B3B4-B269EC719857}"/>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D80A7E6-BBEF-4EF1-B14A-29F26BFCF8E6}"/>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D7BC013-9B50-459D-8B8D-F756514A478B}"/>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E48964C0-675D-4807-B795-4B695A8F8420}"/>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96911512-51A8-4CE7-A043-425C809EB5FB}"/>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43C15D1E-0EDF-4AD7-90C7-3D8D64E645DB}"/>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78265A2D-2A6A-4301-B59F-8BAD98D9A57B}"/>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D4A4907F-2D1D-49D1-882D-119AA5E1183B}"/>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5" name="Date Placeholder 4">
            <a:extLst>
              <a:ext uri="{FF2B5EF4-FFF2-40B4-BE49-F238E27FC236}">
                <a16:creationId xmlns:a16="http://schemas.microsoft.com/office/drawing/2014/main" id="{AF6A2284-37AB-43F5-98B8-8AB49DBFA9F5}"/>
              </a:ext>
            </a:extLst>
          </p:cNvPr>
          <p:cNvSpPr>
            <a:spLocks noGrp="1"/>
          </p:cNvSpPr>
          <p:nvPr>
            <p:ph type="dt" sz="half" idx="10"/>
          </p:nvPr>
        </p:nvSpPr>
        <p:spPr/>
        <p:txBody>
          <a:bodyPr/>
          <a:lstStyle/>
          <a:p>
            <a:fld id="{8F72BA41-EC5B-4197-BCC8-0FD2E523CD7A}" type="datetimeFigureOut">
              <a:rPr lang="en-US" smtClean="0"/>
              <a:t>9/3/2024</a:t>
            </a:fld>
            <a:endParaRPr lang="en-US"/>
          </a:p>
        </p:txBody>
      </p:sp>
      <p:sp>
        <p:nvSpPr>
          <p:cNvPr id="6" name="Footer Placeholder 5">
            <a:extLst>
              <a:ext uri="{FF2B5EF4-FFF2-40B4-BE49-F238E27FC236}">
                <a16:creationId xmlns:a16="http://schemas.microsoft.com/office/drawing/2014/main" id="{9AD8ABAA-E2F7-4C89-99ED-2C340220DD3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252EF12-B2CD-4F3C-9F19-A86915405017}"/>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21132731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0DDA6865-0A03-48FA-AD6E-D5BF8FDE9272}"/>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9" name="Straight Connector 8">
              <a:extLst>
                <a:ext uri="{FF2B5EF4-FFF2-40B4-BE49-F238E27FC236}">
                  <a16:creationId xmlns:a16="http://schemas.microsoft.com/office/drawing/2014/main" id="{2277E8EB-0DA2-40E4-AD12-1CCD0D262D0B}"/>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5BFE9F8-907A-4FFC-9FDE-2B51D238C40E}"/>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4BDDC323-8732-4007-BB81-1BE917E3B2FF}"/>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B908FC40-8403-438D-95CA-E4EDC66192A9}"/>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5411D218-3FEA-4455-9809-91F029FB55AE}"/>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A541390F-BE50-4E4E-9DA2-B5F23F1A93D8}"/>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0EB3F094-97B5-48E1-A4DE-8BEED2550283}"/>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D4DBB43-CB34-4881-9445-A7FE131D5327}"/>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8B71F972-027A-47F0-996C-84BFE4574050}"/>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3C41353D-93C8-43F8-BBDE-7AB6B29EC38C}"/>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CF07B24-CBD8-4F09-81EB-504285F8E115}"/>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27873BB-1D79-4055-801C-BDA0F9A15136}"/>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8008D42B-2F35-497E-A26D-9AF008619D43}"/>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7F57499-C4D9-4B7D-BADA-38462AA3164E}"/>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1271F2B9-1FFA-4350-9370-B098459A2324}"/>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38FBAFFC-DC8F-4BB4-B405-E4AAA269AED4}"/>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4FCE64-D7A5-411A-8795-932DD39F9520}"/>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E0B4ECFC-FD43-44CF-B7FA-2A8C5651400F}"/>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99DFBC12-1E1D-44DE-9966-BAB05B246636}"/>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B9BEF096-361C-478B-81EB-37584119BFEE}"/>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EFC81993-CE86-4910-B9CE-B69375BDCEE3}"/>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475613D7-9FB0-4D33-8784-EC059DE019C8}"/>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D520AFD9-E849-4F42-99B2-928E6098C29A}"/>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6A200B0B-91CD-4D66-ADFC-9585D283103C}"/>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B5DB0C45-30CE-4C85-95C6-FFF4977C646A}"/>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BDC31604-5F93-436D-A9D2-A48846D4E0DE}"/>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1FF1B965-7DE1-4AE3-B28B-DB6847BC52CC}"/>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EFD9FB65-4392-4D6A-8ACC-8151F682BFE8}"/>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4B40380C-3493-4AFE-BF13-AE68A8D244B4}"/>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3CB21DF1-4859-4991-9C10-F8FA68F41013}"/>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354AD212-17DC-4506-AAA0-34A46A0B11C3}"/>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35B556E7-762B-4E18-A961-A4F7A9ECF9D8}"/>
              </a:ext>
            </a:extLst>
          </p:cNvPr>
          <p:cNvSpPr>
            <a:spLocks noGrp="1"/>
          </p:cNvSpPr>
          <p:nvPr>
            <p:ph type="title"/>
          </p:nvPr>
        </p:nvSpPr>
        <p:spPr>
          <a:xfrm>
            <a:off x="683587" y="713677"/>
            <a:ext cx="4434823" cy="3020519"/>
          </a:xfrm>
        </p:spPr>
        <p:txBody>
          <a:bodyPr anchor="b">
            <a:normAutofit/>
          </a:bodyPr>
          <a:lstStyle>
            <a:lvl1pPr>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FB7118AF-C54D-406D-AABE-AED6576D1281}"/>
              </a:ext>
            </a:extLst>
          </p:cNvPr>
          <p:cNvSpPr>
            <a:spLocks noGrp="1"/>
          </p:cNvSpPr>
          <p:nvPr>
            <p:ph type="pic" idx="1"/>
          </p:nvPr>
        </p:nvSpPr>
        <p:spPr>
          <a:xfrm>
            <a:off x="5698672" y="713677"/>
            <a:ext cx="5304977" cy="543064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0" name="Right Triangle 39">
            <a:extLst>
              <a:ext uri="{FF2B5EF4-FFF2-40B4-BE49-F238E27FC236}">
                <a16:creationId xmlns:a16="http://schemas.microsoft.com/office/drawing/2014/main" id="{205CDEB9-8DED-4711-8140-4C943FC2CDA0}"/>
              </a:ext>
              <a:ext uri="{C183D7F6-B498-43B3-948B-1728B52AA6E4}">
                <adec:decorative xmlns:adec="http://schemas.microsoft.com/office/drawing/2017/decorative" val="1"/>
              </a:ext>
            </a:extLst>
          </p:cNvPr>
          <p:cNvSpPr/>
          <p:nvPr/>
        </p:nvSpPr>
        <p:spPr>
          <a:xfrm rot="13500000">
            <a:off x="-281093" y="3143304"/>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Text Placeholder 3">
            <a:extLst>
              <a:ext uri="{FF2B5EF4-FFF2-40B4-BE49-F238E27FC236}">
                <a16:creationId xmlns:a16="http://schemas.microsoft.com/office/drawing/2014/main" id="{02E13C3F-6360-4760-9477-C3831A6E26EF}"/>
              </a:ext>
            </a:extLst>
          </p:cNvPr>
          <p:cNvSpPr>
            <a:spLocks noGrp="1"/>
          </p:cNvSpPr>
          <p:nvPr>
            <p:ph type="body" sz="half" idx="2"/>
          </p:nvPr>
        </p:nvSpPr>
        <p:spPr>
          <a:xfrm>
            <a:off x="683587" y="3970330"/>
            <a:ext cx="4434823" cy="2173992"/>
          </a:xfrm>
        </p:spPr>
        <p:txBody>
          <a:bodyPr/>
          <a:lstStyle>
            <a:lvl1pPr marL="0" indent="0">
              <a:buNone/>
              <a:defRPr lang="en-US" sz="2400" b="0" i="1"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8192D3B-60EE-4FC5-9ED7-4445300844CA}"/>
              </a:ext>
            </a:extLst>
          </p:cNvPr>
          <p:cNvSpPr>
            <a:spLocks noGrp="1"/>
          </p:cNvSpPr>
          <p:nvPr>
            <p:ph type="dt" sz="half" idx="10"/>
          </p:nvPr>
        </p:nvSpPr>
        <p:spPr/>
        <p:txBody>
          <a:bodyPr/>
          <a:lstStyle/>
          <a:p>
            <a:fld id="{8F72BA41-EC5B-4197-BCC8-0FD2E523CD7A}" type="datetimeFigureOut">
              <a:rPr lang="en-US" smtClean="0"/>
              <a:t>9/3/2024</a:t>
            </a:fld>
            <a:endParaRPr lang="en-US"/>
          </a:p>
        </p:txBody>
      </p:sp>
      <p:sp>
        <p:nvSpPr>
          <p:cNvPr id="6" name="Footer Placeholder 5">
            <a:extLst>
              <a:ext uri="{FF2B5EF4-FFF2-40B4-BE49-F238E27FC236}">
                <a16:creationId xmlns:a16="http://schemas.microsoft.com/office/drawing/2014/main" id="{5BCF831E-9B19-4936-8BC9-F62A9B118BA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E71E1D1-F7A2-40D0-91DA-07468A9651E7}"/>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39279347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39" name="Group 38">
            <a:extLst>
              <a:ext uri="{FF2B5EF4-FFF2-40B4-BE49-F238E27FC236}">
                <a16:creationId xmlns:a16="http://schemas.microsoft.com/office/drawing/2014/main" id="{BDF0D99C-5D42-41C6-A50C-C4E2D6B2A36E}"/>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40" name="Straight Connector 39">
              <a:extLst>
                <a:ext uri="{FF2B5EF4-FFF2-40B4-BE49-F238E27FC236}">
                  <a16:creationId xmlns:a16="http://schemas.microsoft.com/office/drawing/2014/main" id="{5F28962D-50BA-43F8-8863-28ECE711D3FC}"/>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80F5939-D4E0-46FD-9A5A-5D648E381092}"/>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8633D331-78CB-40A1-B167-8185EC5D707B}"/>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C512E4B1-E78E-49E7-AA36-374CC1B084E4}"/>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A7D46340-CBFC-490F-B44E-7AA8FBF58B05}"/>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3575C26C-3EBD-4AA9-BA4D-2561E295D65D}"/>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235DB6BE-E065-4559-BF5C-36B56B379040}"/>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3DA54272-CD9D-4F68-BBAB-4F0C0C3EC635}"/>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A002CE8F-9256-4F2C-B474-58873717119E}"/>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59C9DE9F-4252-401D-913E-B74C9E326F98}"/>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8FE4E69B-534F-4A80-9E1C-798BEE1B0795}"/>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27564E1C-009C-4832-AE8D-E98286693F0C}"/>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4305DF1C-5801-43F2-A8B9-5351369418C0}"/>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806E71C8-0783-4E17-9B34-F51231DD2954}"/>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FD908F17-2A89-4B0A-A2EA-692390969FE0}"/>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FBE22751-380F-44F9-BEED-0A553CF87BE5}"/>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77B27910-846F-4E4E-B588-F5B2E026FE96}"/>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E6E0501E-134E-46D7-984F-3A382B0BB29B}"/>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90A83974-CBD7-4A69-9D84-2D3BBDE027A5}"/>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A503E931-00D4-4B0C-BC69-49FE5C766518}"/>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97732A30-BE2F-4D71-BC37-60F7B44591B9}"/>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0C8EB840-DE7D-4E67-989C-F4D8F50E15BD}"/>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F05D2CC2-53CC-487E-A72E-42B1E9B18460}"/>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03A12D6B-1D60-4F26-8FB9-74AD5B070BDF}"/>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41895D00-2D63-443C-95A8-5EB6E5EECBFF}"/>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6AC50652-2A56-4382-95D0-971644EE0FA9}"/>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DA50A374-8880-482D-B54F-F74E0D7BE187}"/>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C66364D8-CCC7-4AAF-94BC-766EC160D99E}"/>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4A0DC409-26E2-4453-89FD-745EA849BE7F}"/>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239ED039-D66C-4A5E-AA35-E7A5FA2E64C2}"/>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C72C13DC-161E-49CF-96B5-5383AA052AB7}"/>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Placeholder 1">
            <a:extLst>
              <a:ext uri="{FF2B5EF4-FFF2-40B4-BE49-F238E27FC236}">
                <a16:creationId xmlns:a16="http://schemas.microsoft.com/office/drawing/2014/main" id="{05103067-48DA-458C-99F6-9921C19A802A}"/>
              </a:ext>
            </a:extLst>
          </p:cNvPr>
          <p:cNvSpPr>
            <a:spLocks noGrp="1"/>
          </p:cNvSpPr>
          <p:nvPr>
            <p:ph type="title"/>
          </p:nvPr>
        </p:nvSpPr>
        <p:spPr>
          <a:xfrm>
            <a:off x="691079" y="725951"/>
            <a:ext cx="10325000" cy="144246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CB86862-507E-4F73-890F-3B77BCFA3FA2}"/>
              </a:ext>
            </a:extLst>
          </p:cNvPr>
          <p:cNvSpPr>
            <a:spLocks noGrp="1"/>
          </p:cNvSpPr>
          <p:nvPr>
            <p:ph type="body" idx="1"/>
          </p:nvPr>
        </p:nvSpPr>
        <p:spPr>
          <a:xfrm>
            <a:off x="691079" y="2340131"/>
            <a:ext cx="10325000" cy="35644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6EFBC0BB-AF05-4753-9159-41A16FBFC3B4}"/>
              </a:ext>
            </a:extLst>
          </p:cNvPr>
          <p:cNvSpPr>
            <a:spLocks noGrp="1"/>
          </p:cNvSpPr>
          <p:nvPr>
            <p:ph type="dt" sz="half" idx="2"/>
          </p:nvPr>
        </p:nvSpPr>
        <p:spPr>
          <a:xfrm>
            <a:off x="683587" y="6215870"/>
            <a:ext cx="3843779" cy="417126"/>
          </a:xfrm>
          <a:prstGeom prst="rect">
            <a:avLst/>
          </a:prstGeom>
        </p:spPr>
        <p:txBody>
          <a:bodyPr vert="horz" lIns="91440" tIns="45720" rIns="91440" bIns="45720" rtlCol="0" anchor="ctr"/>
          <a:lstStyle>
            <a:lvl1pPr algn="l">
              <a:defRPr sz="900">
                <a:solidFill>
                  <a:schemeClr val="tx1">
                    <a:tint val="75000"/>
                  </a:schemeClr>
                </a:solidFill>
              </a:defRPr>
            </a:lvl1pPr>
          </a:lstStyle>
          <a:p>
            <a:fld id="{8F72BA41-EC5B-4197-BCC8-0FD2E523CD7A}" type="datetimeFigureOut">
              <a:rPr lang="en-US" smtClean="0"/>
              <a:pPr/>
              <a:t>9/3/2024</a:t>
            </a:fld>
            <a:endParaRPr lang="en-US" dirty="0"/>
          </a:p>
        </p:txBody>
      </p:sp>
      <p:sp>
        <p:nvSpPr>
          <p:cNvPr id="5" name="Footer Placeholder 4">
            <a:extLst>
              <a:ext uri="{FF2B5EF4-FFF2-40B4-BE49-F238E27FC236}">
                <a16:creationId xmlns:a16="http://schemas.microsoft.com/office/drawing/2014/main" id="{28362F82-EA1A-4B02-8A64-3B44C0D9DAC6}"/>
              </a:ext>
            </a:extLst>
          </p:cNvPr>
          <p:cNvSpPr>
            <a:spLocks noGrp="1"/>
          </p:cNvSpPr>
          <p:nvPr>
            <p:ph type="ftr" sz="quarter" idx="3"/>
          </p:nvPr>
        </p:nvSpPr>
        <p:spPr>
          <a:xfrm>
            <a:off x="691078" y="236364"/>
            <a:ext cx="4114800" cy="417126"/>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D9C5EF32-1CA9-4CDA-8182-2FB0C30A0F6F}"/>
              </a:ext>
            </a:extLst>
          </p:cNvPr>
          <p:cNvSpPr>
            <a:spLocks noGrp="1"/>
          </p:cNvSpPr>
          <p:nvPr>
            <p:ph type="sldNum" sz="quarter" idx="4"/>
          </p:nvPr>
        </p:nvSpPr>
        <p:spPr>
          <a:xfrm>
            <a:off x="11003649" y="6215870"/>
            <a:ext cx="979151" cy="417126"/>
          </a:xfrm>
          <a:prstGeom prst="rect">
            <a:avLst/>
          </a:prstGeom>
        </p:spPr>
        <p:txBody>
          <a:bodyPr vert="horz" lIns="91440" tIns="45720" rIns="91440" bIns="45720" rtlCol="0" anchor="ctr"/>
          <a:lstStyle>
            <a:lvl1pPr algn="ctr">
              <a:defRPr sz="900">
                <a:solidFill>
                  <a:schemeClr val="tx1">
                    <a:tint val="75000"/>
                  </a:schemeClr>
                </a:solidFill>
              </a:defRPr>
            </a:lvl1pPr>
          </a:lstStyle>
          <a:p>
            <a:fld id="{BE15108C-154A-4A5A-9C05-91A49A422BA7}" type="slidenum">
              <a:rPr lang="en-US" smtClean="0"/>
              <a:pPr/>
              <a:t>‹#›</a:t>
            </a:fld>
            <a:endParaRPr lang="en-US" dirty="0"/>
          </a:p>
        </p:txBody>
      </p:sp>
      <p:sp>
        <p:nvSpPr>
          <p:cNvPr id="7" name="Right Triangle 6">
            <a:extLst>
              <a:ext uri="{FF2B5EF4-FFF2-40B4-BE49-F238E27FC236}">
                <a16:creationId xmlns:a16="http://schemas.microsoft.com/office/drawing/2014/main" id="{63BAC6E0-ADAC-40FB-AF53-88FA5F83738C}"/>
              </a:ext>
              <a:ext uri="{C183D7F6-B498-43B3-948B-1728B52AA6E4}">
                <adec:decorative xmlns:adec="http://schemas.microsoft.com/office/drawing/2017/decorative" val="1"/>
              </a:ext>
            </a:extLst>
          </p:cNvPr>
          <p:cNvSpPr/>
          <p:nvPr/>
        </p:nvSpPr>
        <p:spPr>
          <a:xfrm rot="13500000">
            <a:off x="-281094" y="1516214"/>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174333953"/>
      </p:ext>
    </p:extLst>
  </p:cSld>
  <p:clrMap bg1="lt1" tx1="dk1" bg2="lt2" tx2="dk2" accent1="accent1" accent2="accent2" accent3="accent3" accent4="accent4" accent5="accent5" accent6="accent6" hlink="hlink" folHlink="folHlink"/>
  <p:sldLayoutIdLst>
    <p:sldLayoutId id="2147483746" r:id="rId1"/>
    <p:sldLayoutId id="2147483747" r:id="rId2"/>
    <p:sldLayoutId id="2147483748" r:id="rId3"/>
    <p:sldLayoutId id="2147483749" r:id="rId4"/>
    <p:sldLayoutId id="2147483750" r:id="rId5"/>
    <p:sldLayoutId id="2147483751" r:id="rId6"/>
    <p:sldLayoutId id="2147483752" r:id="rId7"/>
    <p:sldLayoutId id="2147483753" r:id="rId8"/>
    <p:sldLayoutId id="2147483754" r:id="rId9"/>
    <p:sldLayoutId id="2147483755" r:id="rId10"/>
    <p:sldLayoutId id="2147483756" r:id="rId11"/>
  </p:sldLayoutIdLst>
  <p:txStyles>
    <p:title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tx2">
            <a:lumMod val="50000"/>
            <a:lumOff val="50000"/>
          </a:schemeClr>
        </a:buClr>
        <a:buSzPct val="75000"/>
        <a:buFont typeface="Wingdings" panose="05000000000000000000" pitchFamily="2" charset="2"/>
        <a:buChar char="§"/>
        <a:defRPr sz="2000" kern="1200">
          <a:solidFill>
            <a:schemeClr val="tx2"/>
          </a:solidFill>
          <a:latin typeface="+mn-lt"/>
          <a:ea typeface="+mn-ea"/>
          <a:cs typeface="+mn-cs"/>
        </a:defRPr>
      </a:lvl1pPr>
      <a:lvl2pPr marL="4572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800" kern="1200">
          <a:solidFill>
            <a:schemeClr val="tx2"/>
          </a:solidFill>
          <a:latin typeface="+mn-lt"/>
          <a:ea typeface="+mn-ea"/>
          <a:cs typeface="+mn-cs"/>
        </a:defRPr>
      </a:lvl2pPr>
      <a:lvl3pPr marL="6858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600" kern="1200">
          <a:solidFill>
            <a:schemeClr val="tx2"/>
          </a:solidFill>
          <a:latin typeface="+mn-lt"/>
          <a:ea typeface="+mn-ea"/>
          <a:cs typeface="+mn-cs"/>
        </a:defRPr>
      </a:lvl3pPr>
      <a:lvl4pPr marL="9144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400" kern="1200">
          <a:solidFill>
            <a:schemeClr val="tx2"/>
          </a:solidFill>
          <a:latin typeface="+mn-lt"/>
          <a:ea typeface="+mn-ea"/>
          <a:cs typeface="+mn-cs"/>
        </a:defRPr>
      </a:lvl4pPr>
      <a:lvl5pPr marL="11430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13B6DAC6-0186-4D62-AD69-90B9C0411E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18" name="Group 17">
            <a:extLst>
              <a:ext uri="{FF2B5EF4-FFF2-40B4-BE49-F238E27FC236}">
                <a16:creationId xmlns:a16="http://schemas.microsoft.com/office/drawing/2014/main" id="{A0297160-077C-4B0C-9F1E-6519CEDB84C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9" name="Straight Connector 18">
              <a:extLst>
                <a:ext uri="{FF2B5EF4-FFF2-40B4-BE49-F238E27FC236}">
                  <a16:creationId xmlns:a16="http://schemas.microsoft.com/office/drawing/2014/main" id="{31F77CDE-CC8E-40E6-8745-8D7CB6208F8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3FCA172-142C-4352-A938-33B43EC3BEA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53BB53B-6660-4F6B-8C3C-4EAA148CFF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921D1E67-3038-4399-8F14-244731FAE31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B9A17FB9-5481-4E6D-A157-C4A1D8F2974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9B5B4D4B-6074-48B5-B7D7-5B22BDC2AD8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DFE68CF5-4975-4F0E-98F8-E40F12E8FEA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B63AD0D6-BFAB-41EE-A0DD-BFEB6844D11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A7EA9615-8E94-4E0C-BAF0-C52132326CD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6A76D71-0BE7-402F-BF24-CB0154E2A00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8B18C09B-8FB5-4D88-B4FF-2090E7818FE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3A06FA18-2473-40B2-8AE0-DEDDC5E9A37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F187746C-FE57-4160-B924-6B283B3323D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D7337AAE-EB93-4FBD-9904-03664126075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D6FA7169-C5DB-4F02-935F-AA39EDA4B7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4195B93-DBB3-4197-8D91-A786D4753A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3F2FF9EB-46CC-4A22-AF8A-9D11BC9666E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2631DADE-538C-4EA4-9D90-3AED82E01BE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035A7E2F-77A0-48A1-A881-1A12940D8F0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5AC39BAD-DB08-4260-BCE5-4E1FB09A442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468F31ED-A97B-4A9A-9F56-221FFB7A317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362574E-3A61-4C31-915F-F541B7BE084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132BD431-3E1E-4528-AC59-5A23CE4CBA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7DE7131F-209C-4427-96DA-26E0E973EE4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3283DFDB-6A1C-41B8-B590-9660646991E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1DA3D6B3-30E3-4C45-A709-4F775DB8467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8F481924-9C4A-4A91-8AB4-D796F33D736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53787DCF-DA69-4379-94AB-C361DF32605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753DC9D9-196D-4C02-982F-935945BD57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E2AF9976-A85B-4FAC-ACA0-7B4F06D180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BFD38ACD-F4A1-4970-BE99-87B0A04829F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51" name="Right Triangle 50">
            <a:extLst>
              <a:ext uri="{FF2B5EF4-FFF2-40B4-BE49-F238E27FC236}">
                <a16:creationId xmlns:a16="http://schemas.microsoft.com/office/drawing/2014/main" id="{429C64BC-8915-422E-9361-EE04C48FFD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1094" y="261028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49ED18E9-7750-5E9F-4DF5-D7C387F729D8}"/>
              </a:ext>
            </a:extLst>
          </p:cNvPr>
          <p:cNvSpPr>
            <a:spLocks noGrp="1"/>
          </p:cNvSpPr>
          <p:nvPr>
            <p:ph type="ctrTitle"/>
          </p:nvPr>
        </p:nvSpPr>
        <p:spPr>
          <a:xfrm>
            <a:off x="691078" y="722903"/>
            <a:ext cx="3930417" cy="2163209"/>
          </a:xfrm>
        </p:spPr>
        <p:txBody>
          <a:bodyPr>
            <a:normAutofit/>
          </a:bodyPr>
          <a:lstStyle/>
          <a:p>
            <a:pPr>
              <a:lnSpc>
                <a:spcPct val="90000"/>
              </a:lnSpc>
            </a:pPr>
            <a:r>
              <a:rPr lang="en-US" sz="2800" b="1" dirty="0"/>
              <a:t>Handwriting Recognition for Smartwatches using various machine learning models</a:t>
            </a:r>
          </a:p>
        </p:txBody>
      </p:sp>
      <p:sp>
        <p:nvSpPr>
          <p:cNvPr id="3" name="Subtitle 2">
            <a:extLst>
              <a:ext uri="{FF2B5EF4-FFF2-40B4-BE49-F238E27FC236}">
                <a16:creationId xmlns:a16="http://schemas.microsoft.com/office/drawing/2014/main" id="{7575DA71-A9B5-441F-E174-67C43CFBAE84}"/>
              </a:ext>
            </a:extLst>
          </p:cNvPr>
          <p:cNvSpPr>
            <a:spLocks noGrp="1"/>
          </p:cNvSpPr>
          <p:nvPr>
            <p:ph type="subTitle" idx="1"/>
          </p:nvPr>
        </p:nvSpPr>
        <p:spPr>
          <a:xfrm>
            <a:off x="691078" y="3428997"/>
            <a:ext cx="3930417" cy="2306639"/>
          </a:xfrm>
        </p:spPr>
        <p:txBody>
          <a:bodyPr>
            <a:normAutofit/>
          </a:bodyPr>
          <a:lstStyle/>
          <a:p>
            <a:r>
              <a:rPr lang="en-US" b="1"/>
              <a:t>By : Sai Prakhya</a:t>
            </a:r>
          </a:p>
          <a:p>
            <a:r>
              <a:rPr lang="en-US" b="1"/>
              <a:t>Role: Data Scientist </a:t>
            </a:r>
          </a:p>
          <a:p>
            <a:endParaRPr lang="en-US"/>
          </a:p>
        </p:txBody>
      </p:sp>
      <p:pic>
        <p:nvPicPr>
          <p:cNvPr id="4" name="Picture 3">
            <a:extLst>
              <a:ext uri="{FF2B5EF4-FFF2-40B4-BE49-F238E27FC236}">
                <a16:creationId xmlns:a16="http://schemas.microsoft.com/office/drawing/2014/main" id="{0B07F4A6-FD96-D0D0-A99D-C76D286C9D19}"/>
              </a:ext>
            </a:extLst>
          </p:cNvPr>
          <p:cNvPicPr>
            <a:picLocks noChangeAspect="1"/>
          </p:cNvPicPr>
          <p:nvPr/>
        </p:nvPicPr>
        <p:blipFill>
          <a:blip r:embed="rId2"/>
          <a:srcRect t="1747"/>
          <a:stretch/>
        </p:blipFill>
        <p:spPr>
          <a:xfrm>
            <a:off x="5106340" y="1629795"/>
            <a:ext cx="6382411" cy="3590096"/>
          </a:xfrm>
          <a:prstGeom prst="rect">
            <a:avLst/>
          </a:prstGeom>
        </p:spPr>
      </p:pic>
    </p:spTree>
    <p:extLst>
      <p:ext uri="{BB962C8B-B14F-4D97-AF65-F5344CB8AC3E}">
        <p14:creationId xmlns:p14="http://schemas.microsoft.com/office/powerpoint/2010/main" val="3892490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7" name="Rectangle 46">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48" name="Group 47">
            <a:extLst>
              <a:ext uri="{FF2B5EF4-FFF2-40B4-BE49-F238E27FC236}">
                <a16:creationId xmlns:a16="http://schemas.microsoft.com/office/drawing/2014/main" id="{4D431671-5191-4947-8899-E90505A7042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3" name="Straight Connector 12">
              <a:extLst>
                <a:ext uri="{FF2B5EF4-FFF2-40B4-BE49-F238E27FC236}">
                  <a16:creationId xmlns:a16="http://schemas.microsoft.com/office/drawing/2014/main" id="{877D2E98-ED65-4121-9DA5-6DBB831D0F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DA94A307-5B5D-4E42-95B3-064D5093ADE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8CB3B32C-3BDA-4D41-9802-681B0599FD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35BDBFD6-7C61-4520-8203-BAB1986C15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D4ABA4D7-9904-42C4-B0CD-B1CE2E0D37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B63F0D6-8747-4126-9359-B730EB21B79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D91CD660-F5B2-49AC-9EFC-CE94B843B4D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4BEB7EB-8E7F-4A4B-8581-73CE2003F2F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B04FB70E-6820-4456-872A-937F520606C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3598DD6-9887-4CF7-BAFE-F96E0324EB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AA503E64-565F-465B-A25C-042C5706C5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A140EE7B-5CA1-4DCB-8652-6E4D2147B0E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85077BE-700D-4C44-AA4D-7CF4E8FD71A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FB8B3FEB-D353-443D-A148-3915606516D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91FF5FBB-3BD8-46EB-BDF9-081B29A444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DC2E11FD-78A4-4F5C-A419-F0237DCAD27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9F708EBE-3154-4FF4-8E8F-88A0762080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27A99B5C-EB03-4D56-8DFE-B006D7081B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2FCBAFF0-9FB4-4160-B9BE-CCBE1D8B8C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326953D7-154A-49A4-B2E1-D94D365EC4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836E3E12-5D96-48DB-8320-6294287740A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7A059482-79BA-4E80-80A2-36FD8408DA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B4EF88B3-C210-433D-B20D-FE41B4D5F93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3665D3E-61E7-4EDF-A208-56449D765C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874CF3B0-C9C3-4683-94A3-DC0AE1E7451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7BE90EF9-6DF5-47F4-A069-9F613C8142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F844EBDE-5A9F-4E9F-8A55-57FB9E9797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6491FC45-82C4-40CD-8D0C-0A2F86E8A1E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AD0FE3-6144-4171-943E-0E65D08E80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A7BA4499-5E6A-4998-A0F4-614E65552B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CAFE7A6F-A7F0-4406-809F-E23FCB201E3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4E8D9BFD-A382-B198-0290-B7377E62EC79}"/>
              </a:ext>
            </a:extLst>
          </p:cNvPr>
          <p:cNvSpPr>
            <a:spLocks noGrp="1"/>
          </p:cNvSpPr>
          <p:nvPr>
            <p:ph type="title"/>
          </p:nvPr>
        </p:nvSpPr>
        <p:spPr>
          <a:xfrm>
            <a:off x="6088653" y="725951"/>
            <a:ext cx="4927425" cy="1938525"/>
          </a:xfrm>
        </p:spPr>
        <p:txBody>
          <a:bodyPr>
            <a:normAutofit/>
          </a:bodyPr>
          <a:lstStyle/>
          <a:p>
            <a:pPr>
              <a:lnSpc>
                <a:spcPct val="90000"/>
              </a:lnSpc>
            </a:pPr>
            <a:r>
              <a:rPr lang="en-US" sz="3100"/>
              <a:t>Handwriting Recognition in Smartwatches</a:t>
            </a:r>
            <a:br>
              <a:rPr lang="en-US" sz="3100"/>
            </a:br>
            <a:endParaRPr lang="en-US" sz="3100"/>
          </a:p>
        </p:txBody>
      </p:sp>
      <p:pic>
        <p:nvPicPr>
          <p:cNvPr id="49" name="Picture 48" descr="Different types of clocks">
            <a:extLst>
              <a:ext uri="{FF2B5EF4-FFF2-40B4-BE49-F238E27FC236}">
                <a16:creationId xmlns:a16="http://schemas.microsoft.com/office/drawing/2014/main" id="{127DBC93-3F32-73CD-722B-646C93B7D93C}"/>
              </a:ext>
            </a:extLst>
          </p:cNvPr>
          <p:cNvPicPr>
            <a:picLocks noChangeAspect="1"/>
          </p:cNvPicPr>
          <p:nvPr/>
        </p:nvPicPr>
        <p:blipFill>
          <a:blip r:embed="rId2"/>
          <a:srcRect l="19895" r="32083"/>
          <a:stretch/>
        </p:blipFill>
        <p:spPr>
          <a:xfrm>
            <a:off x="1" y="10"/>
            <a:ext cx="5854890" cy="6857990"/>
          </a:xfrm>
          <a:custGeom>
            <a:avLst/>
            <a:gdLst/>
            <a:ahLst/>
            <a:cxnLst/>
            <a:rect l="l" t="t" r="r" b="b"/>
            <a:pathLst>
              <a:path w="6036633" h="6858000">
                <a:moveTo>
                  <a:pt x="0" y="0"/>
                </a:moveTo>
                <a:lnTo>
                  <a:pt x="5782584" y="0"/>
                </a:lnTo>
                <a:lnTo>
                  <a:pt x="5847735" y="280891"/>
                </a:lnTo>
                <a:cubicBezTo>
                  <a:pt x="6512611" y="3337011"/>
                  <a:pt x="5215360" y="3533975"/>
                  <a:pt x="5130974" y="6590095"/>
                </a:cubicBezTo>
                <a:lnTo>
                  <a:pt x="5127340" y="6858000"/>
                </a:lnTo>
                <a:lnTo>
                  <a:pt x="0" y="6858000"/>
                </a:lnTo>
                <a:close/>
              </a:path>
            </a:pathLst>
          </a:custGeom>
        </p:spPr>
      </p:pic>
      <p:sp>
        <p:nvSpPr>
          <p:cNvPr id="50" name="Right Triangle 49">
            <a:extLst>
              <a:ext uri="{FF2B5EF4-FFF2-40B4-BE49-F238E27FC236}">
                <a16:creationId xmlns:a16="http://schemas.microsoft.com/office/drawing/2014/main" id="{BEAC0A80-07D3-49CB-87C3-BC34F219DF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6297339" y="-292624"/>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Rectangle 1">
            <a:extLst>
              <a:ext uri="{FF2B5EF4-FFF2-40B4-BE49-F238E27FC236}">
                <a16:creationId xmlns:a16="http://schemas.microsoft.com/office/drawing/2014/main" id="{94C71176-5306-92B4-FBBE-19556483BAF4}"/>
              </a:ext>
            </a:extLst>
          </p:cNvPr>
          <p:cNvSpPr>
            <a:spLocks noGrp="1" noChangeArrowheads="1"/>
          </p:cNvSpPr>
          <p:nvPr>
            <p:ph idx="1"/>
          </p:nvPr>
        </p:nvSpPr>
        <p:spPr bwMode="auto">
          <a:xfrm>
            <a:off x="6088653" y="2886116"/>
            <a:ext cx="4927425" cy="3245931"/>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0" compatLnSpc="1">
            <a:prstTxWarp prst="textNoShape">
              <a:avLst/>
            </a:prstTxWarp>
            <a:normAutofit/>
          </a:bodyPr>
          <a:lstStyle/>
          <a:p>
            <a:pPr marL="0" marR="0" lvl="0" indent="0" algn="just" defTabSz="914400" rtl="0" eaLnBrk="0" fontAlgn="base" latinLnBrk="0" hangingPunct="0">
              <a:lnSpc>
                <a:spcPct val="100000"/>
              </a:lnSpc>
              <a:spcBef>
                <a:spcPct val="0"/>
              </a:spcBef>
              <a:spcAft>
                <a:spcPts val="600"/>
              </a:spcAft>
              <a:buClrTx/>
              <a:buSzTx/>
              <a:buFontTx/>
              <a:buNone/>
              <a:tabLst/>
            </a:pPr>
            <a:r>
              <a:rPr lang="en-US" sz="1200" dirty="0"/>
              <a:t>This technology implements machine learning models to digitize handwritten notes on smartwatches, enhancing productivity and data management. Four key models are employed: Traditional Naive Bayes for quick, basic recognition; Gaussian Naive Bayes for improved style handling; Multivariate Gaussian Naive Bayes for enhanced complexity recognition; and K-Nearest Neighbors for high accuracy across diverse styles. The implementation strategy involves adaptive model selection, balancing on-device and cloud processing, continuous learning, and battery optimization. Users benefit from improved productivity, enhanced accessibility, personalization, and versatility. Challenges such as limited processing power, battery life concerns, small display size, and varied handwriting styles are addressed through hardware optimization, adaptive model selection, intuitive UI design, and use of model ensembles. Future enhancements may include AI assistant integration, multilingual support, gesture recognition, and handwriting-based authentication.</a:t>
            </a:r>
            <a:endParaRPr kumimoji="0" lang="en-US" altLang="en-US" sz="1200" b="0" i="0" u="none" strike="noStrike" cap="none" normalizeH="0" baseline="0" dirty="0">
              <a:ln>
                <a:noFill/>
              </a:ln>
              <a:effectLst/>
              <a:latin typeface="Arial" panose="020B0604020202020204" pitchFamily="34" charset="0"/>
            </a:endParaRPr>
          </a:p>
        </p:txBody>
      </p:sp>
    </p:spTree>
    <p:extLst>
      <p:ext uri="{BB962C8B-B14F-4D97-AF65-F5344CB8AC3E}">
        <p14:creationId xmlns:p14="http://schemas.microsoft.com/office/powerpoint/2010/main" val="40311121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13" name="Group 12">
            <a:extLst>
              <a:ext uri="{FF2B5EF4-FFF2-40B4-BE49-F238E27FC236}">
                <a16:creationId xmlns:a16="http://schemas.microsoft.com/office/drawing/2014/main" id="{4D431671-5191-4947-8899-E90505A7042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4" name="Straight Connector 13">
              <a:extLst>
                <a:ext uri="{FF2B5EF4-FFF2-40B4-BE49-F238E27FC236}">
                  <a16:creationId xmlns:a16="http://schemas.microsoft.com/office/drawing/2014/main" id="{877D2E98-ED65-4121-9DA5-6DBB831D0F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94A307-5B5D-4E42-95B3-064D5093ADE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8CB3B32C-3BDA-4D41-9802-681B0599FD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35BDBFD6-7C61-4520-8203-BAB1986C15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D4ABA4D7-9904-42C4-B0CD-B1CE2E0D37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BB63F0D6-8747-4126-9359-B730EB21B79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D91CD660-F5B2-49AC-9EFC-CE94B843B4D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A4BEB7EB-8E7F-4A4B-8581-73CE2003F2F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B04FB70E-6820-4456-872A-937F520606C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3598DD6-9887-4CF7-BAFE-F96E0324EB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AA503E64-565F-465B-A25C-042C5706C5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A140EE7B-5CA1-4DCB-8652-6E4D2147B0E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F85077BE-700D-4C44-AA4D-7CF4E8FD71A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FB8B3FEB-D353-443D-A148-3915606516D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1FF5FBB-3BD8-46EB-BDF9-081B29A444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DC2E11FD-78A4-4F5C-A419-F0237DCAD27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9F708EBE-3154-4FF4-8E8F-88A0762080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27A99B5C-EB03-4D56-8DFE-B006D7081B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2FCBAFF0-9FB4-4160-B9BE-CCBE1D8B8C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326953D7-154A-49A4-B2E1-D94D365EC4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836E3E12-5D96-48DB-8320-6294287740A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7A059482-79BA-4E80-80A2-36FD8408DA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B4EF88B3-C210-433D-B20D-FE41B4D5F93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53665D3E-61E7-4EDF-A208-56449D765C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874CF3B0-C9C3-4683-94A3-DC0AE1E7451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7BE90EF9-6DF5-47F4-A069-9F613C8142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844EBDE-5A9F-4E9F-8A55-57FB9E9797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6491FC45-82C4-40CD-8D0C-0A2F86E8A1E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71AD0FE3-6144-4171-943E-0E65D08E80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A7BA4499-5E6A-4998-A0F4-614E65552B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CAFE7A6F-A7F0-4406-809F-E23FCB201E3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329185AE-79AE-5EED-848E-4D179ED9BFC7}"/>
              </a:ext>
            </a:extLst>
          </p:cNvPr>
          <p:cNvSpPr>
            <a:spLocks noGrp="1"/>
          </p:cNvSpPr>
          <p:nvPr>
            <p:ph type="title"/>
          </p:nvPr>
        </p:nvSpPr>
        <p:spPr>
          <a:xfrm>
            <a:off x="6088653" y="725951"/>
            <a:ext cx="4927425" cy="1938525"/>
          </a:xfrm>
        </p:spPr>
        <p:txBody>
          <a:bodyPr>
            <a:normAutofit/>
          </a:bodyPr>
          <a:lstStyle/>
          <a:p>
            <a:r>
              <a:rPr lang="en-US" dirty="0"/>
              <a:t>Project Overview &amp; MNIST Dataset</a:t>
            </a:r>
          </a:p>
        </p:txBody>
      </p:sp>
      <p:pic>
        <p:nvPicPr>
          <p:cNvPr id="6" name="Picture 5">
            <a:extLst>
              <a:ext uri="{FF2B5EF4-FFF2-40B4-BE49-F238E27FC236}">
                <a16:creationId xmlns:a16="http://schemas.microsoft.com/office/drawing/2014/main" id="{23D8AADE-18E8-A929-6A6E-ED0E8CDA6810}"/>
              </a:ext>
            </a:extLst>
          </p:cNvPr>
          <p:cNvPicPr>
            <a:picLocks noChangeAspect="1"/>
          </p:cNvPicPr>
          <p:nvPr/>
        </p:nvPicPr>
        <p:blipFill>
          <a:blip r:embed="rId2"/>
          <a:srcRect l="3458" r="9869"/>
          <a:stretch/>
        </p:blipFill>
        <p:spPr>
          <a:xfrm>
            <a:off x="1" y="10"/>
            <a:ext cx="5854890" cy="6857990"/>
          </a:xfrm>
          <a:custGeom>
            <a:avLst/>
            <a:gdLst/>
            <a:ahLst/>
            <a:cxnLst/>
            <a:rect l="l" t="t" r="r" b="b"/>
            <a:pathLst>
              <a:path w="6036633" h="6858000">
                <a:moveTo>
                  <a:pt x="0" y="0"/>
                </a:moveTo>
                <a:lnTo>
                  <a:pt x="5782584" y="0"/>
                </a:lnTo>
                <a:lnTo>
                  <a:pt x="5847735" y="280891"/>
                </a:lnTo>
                <a:cubicBezTo>
                  <a:pt x="6512611" y="3337011"/>
                  <a:pt x="5215360" y="3533975"/>
                  <a:pt x="5130974" y="6590095"/>
                </a:cubicBezTo>
                <a:lnTo>
                  <a:pt x="5127340" y="6858000"/>
                </a:lnTo>
                <a:lnTo>
                  <a:pt x="0" y="6858000"/>
                </a:lnTo>
                <a:close/>
              </a:path>
            </a:pathLst>
          </a:custGeom>
        </p:spPr>
      </p:pic>
      <p:sp>
        <p:nvSpPr>
          <p:cNvPr id="46" name="Right Triangle 45">
            <a:extLst>
              <a:ext uri="{FF2B5EF4-FFF2-40B4-BE49-F238E27FC236}">
                <a16:creationId xmlns:a16="http://schemas.microsoft.com/office/drawing/2014/main" id="{BEAC0A80-07D3-49CB-87C3-BC34F219DF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6297339" y="-292624"/>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Rectangle 1">
            <a:extLst>
              <a:ext uri="{FF2B5EF4-FFF2-40B4-BE49-F238E27FC236}">
                <a16:creationId xmlns:a16="http://schemas.microsoft.com/office/drawing/2014/main" id="{D1A8F093-DEAC-3200-9ADA-B55D24D29B2B}"/>
              </a:ext>
            </a:extLst>
          </p:cNvPr>
          <p:cNvSpPr>
            <a:spLocks noGrp="1" noChangeArrowheads="1"/>
          </p:cNvSpPr>
          <p:nvPr>
            <p:ph idx="1"/>
          </p:nvPr>
        </p:nvSpPr>
        <p:spPr bwMode="auto">
          <a:xfrm>
            <a:off x="6179642" y="2886116"/>
            <a:ext cx="4927425" cy="3245931"/>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0" compatLnSpc="1">
            <a:prstTxWarp prst="textNoShape">
              <a:avLst/>
            </a:prstTxWarp>
            <a:normAutofit/>
          </a:bodyPr>
          <a:lstStyle/>
          <a:p>
            <a:pPr marL="0" marR="0" lvl="0" indent="0" defTabSz="914400" rtl="0" eaLnBrk="0" fontAlgn="base" latinLnBrk="0" hangingPunct="0">
              <a:lnSpc>
                <a:spcPct val="100000"/>
              </a:lnSpc>
              <a:spcBef>
                <a:spcPct val="0"/>
              </a:spcBef>
              <a:spcAft>
                <a:spcPts val="600"/>
              </a:spcAft>
              <a:buClrTx/>
              <a:buSzTx/>
              <a:buFontTx/>
              <a:buNone/>
              <a:tabLst/>
            </a:pPr>
            <a:endParaRPr kumimoji="0" lang="en-US" altLang="en-US" sz="1100" b="0" i="0" u="none" strike="noStrike" cap="none" normalizeH="0" baseline="0" dirty="0">
              <a:ln>
                <a:noFill/>
              </a:ln>
              <a:effectLst/>
              <a:latin typeface="Arial" panose="020B0604020202020204" pitchFamily="34" charset="0"/>
            </a:endParaRPr>
          </a:p>
          <a:p>
            <a:pPr marL="0" marR="0" lvl="0" indent="0" defTabSz="914400" rtl="0" eaLnBrk="0" fontAlgn="base" latinLnBrk="0" hangingPunct="0">
              <a:lnSpc>
                <a:spcPct val="100000"/>
              </a:lnSpc>
              <a:spcBef>
                <a:spcPct val="0"/>
              </a:spcBef>
              <a:spcAft>
                <a:spcPts val="600"/>
              </a:spcAft>
              <a:buClrTx/>
              <a:buSzTx/>
              <a:buNone/>
              <a:tabLst/>
            </a:pPr>
            <a:r>
              <a:rPr kumimoji="0" lang="en-US" altLang="en-US" sz="1200" b="1" i="0" u="none" strike="noStrike" cap="none" normalizeH="0" baseline="0" dirty="0">
                <a:ln>
                  <a:noFill/>
                </a:ln>
                <a:effectLst/>
              </a:rPr>
              <a:t>Objective: </a:t>
            </a:r>
          </a:p>
          <a:p>
            <a:pPr marL="0" marR="0" lvl="0" indent="0" defTabSz="914400" rtl="0" eaLnBrk="0" fontAlgn="base" latinLnBrk="0" hangingPunct="0">
              <a:lnSpc>
                <a:spcPct val="100000"/>
              </a:lnSpc>
              <a:spcBef>
                <a:spcPct val="0"/>
              </a:spcBef>
              <a:spcAft>
                <a:spcPts val="600"/>
              </a:spcAft>
              <a:buClrTx/>
              <a:buSzTx/>
              <a:buFontTx/>
              <a:buChar char="•"/>
              <a:tabLst/>
            </a:pPr>
            <a:r>
              <a:rPr kumimoji="0" lang="en-US" altLang="en-US" sz="1200" b="0" i="0" u="none" strike="noStrike" cap="none" normalizeH="0" baseline="0" dirty="0">
                <a:ln>
                  <a:noFill/>
                </a:ln>
                <a:effectLst/>
              </a:rPr>
              <a:t>Compare machine learning models for handwritten digit recognition </a:t>
            </a:r>
          </a:p>
          <a:p>
            <a:pPr marL="0" marR="0" lvl="0" indent="0" defTabSz="914400" rtl="0" eaLnBrk="0" fontAlgn="base" latinLnBrk="0" hangingPunct="0">
              <a:lnSpc>
                <a:spcPct val="100000"/>
              </a:lnSpc>
              <a:spcBef>
                <a:spcPct val="0"/>
              </a:spcBef>
              <a:spcAft>
                <a:spcPts val="600"/>
              </a:spcAft>
              <a:buClrTx/>
              <a:buSzTx/>
              <a:buNone/>
              <a:tabLst/>
            </a:pPr>
            <a:endParaRPr kumimoji="0" lang="en-US" altLang="en-US" sz="1200" b="0" i="0" u="none" strike="noStrike" cap="none" normalizeH="0" baseline="0" dirty="0">
              <a:ln>
                <a:noFill/>
              </a:ln>
              <a:effectLst/>
            </a:endParaRPr>
          </a:p>
          <a:p>
            <a:pPr marL="0" marR="0" lvl="0" indent="0" defTabSz="914400" rtl="0" eaLnBrk="0" fontAlgn="base" latinLnBrk="0" hangingPunct="0">
              <a:lnSpc>
                <a:spcPct val="100000"/>
              </a:lnSpc>
              <a:spcBef>
                <a:spcPct val="0"/>
              </a:spcBef>
              <a:spcAft>
                <a:spcPts val="600"/>
              </a:spcAft>
              <a:buClrTx/>
              <a:buSzTx/>
              <a:buNone/>
              <a:tabLst/>
            </a:pPr>
            <a:r>
              <a:rPr kumimoji="0" lang="en-US" altLang="en-US" sz="1200" b="1" i="0" u="none" strike="noStrike" cap="none" normalizeH="0" baseline="0" dirty="0">
                <a:ln>
                  <a:noFill/>
                </a:ln>
                <a:effectLst/>
              </a:rPr>
              <a:t>MNIST Dataset: </a:t>
            </a:r>
          </a:p>
          <a:p>
            <a:pPr marL="0" marR="0" lvl="0" indent="0" defTabSz="914400" rtl="0" eaLnBrk="0" fontAlgn="base" latinLnBrk="0" hangingPunct="0">
              <a:lnSpc>
                <a:spcPct val="100000"/>
              </a:lnSpc>
              <a:spcBef>
                <a:spcPct val="0"/>
              </a:spcBef>
              <a:spcAft>
                <a:spcPts val="600"/>
              </a:spcAft>
              <a:buClrTx/>
              <a:buSzTx/>
              <a:buFontTx/>
              <a:buChar char="•"/>
              <a:tabLst/>
            </a:pPr>
            <a:r>
              <a:rPr kumimoji="0" lang="en-US" altLang="en-US" sz="1200" b="0" i="0" u="none" strike="noStrike" cap="none" normalizeH="0" baseline="0" dirty="0">
                <a:ln>
                  <a:noFill/>
                </a:ln>
                <a:effectLst/>
              </a:rPr>
              <a:t>70,000 images of handwritten digits (0-9) </a:t>
            </a:r>
          </a:p>
          <a:p>
            <a:pPr marL="0" marR="0" lvl="0" indent="0" defTabSz="914400" rtl="0" eaLnBrk="0" fontAlgn="base" latinLnBrk="0" hangingPunct="0">
              <a:lnSpc>
                <a:spcPct val="100000"/>
              </a:lnSpc>
              <a:spcBef>
                <a:spcPct val="0"/>
              </a:spcBef>
              <a:spcAft>
                <a:spcPts val="600"/>
              </a:spcAft>
              <a:buClrTx/>
              <a:buSzTx/>
              <a:buFontTx/>
              <a:buChar char="•"/>
              <a:tabLst/>
            </a:pPr>
            <a:r>
              <a:rPr kumimoji="0" lang="en-US" altLang="en-US" sz="1200" b="0" i="0" u="none" strike="noStrike" cap="none" normalizeH="0" baseline="0" dirty="0">
                <a:ln>
                  <a:noFill/>
                </a:ln>
                <a:effectLst/>
              </a:rPr>
              <a:t>28x28 pixel grayscale images </a:t>
            </a:r>
          </a:p>
          <a:p>
            <a:pPr marL="0" marR="0" lvl="0" indent="0" defTabSz="914400" rtl="0" eaLnBrk="0" fontAlgn="base" latinLnBrk="0" hangingPunct="0">
              <a:lnSpc>
                <a:spcPct val="100000"/>
              </a:lnSpc>
              <a:spcBef>
                <a:spcPct val="0"/>
              </a:spcBef>
              <a:spcAft>
                <a:spcPts val="600"/>
              </a:spcAft>
              <a:buClrTx/>
              <a:buSzTx/>
              <a:buFontTx/>
              <a:buChar char="•"/>
              <a:tabLst/>
            </a:pPr>
            <a:r>
              <a:rPr kumimoji="0" lang="en-US" altLang="en-US" sz="1200" b="0" i="0" u="none" strike="noStrike" cap="none" normalizeH="0" baseline="0" dirty="0">
                <a:ln>
                  <a:noFill/>
                </a:ln>
                <a:effectLst/>
              </a:rPr>
              <a:t>60,000 training images, 10,000 test images </a:t>
            </a:r>
          </a:p>
          <a:p>
            <a:pPr marL="0" marR="0" lvl="0" indent="0" defTabSz="914400" rtl="0" eaLnBrk="0" fontAlgn="base" latinLnBrk="0" hangingPunct="0">
              <a:lnSpc>
                <a:spcPct val="100000"/>
              </a:lnSpc>
              <a:spcBef>
                <a:spcPct val="0"/>
              </a:spcBef>
              <a:spcAft>
                <a:spcPts val="600"/>
              </a:spcAft>
              <a:buClrTx/>
              <a:buSzTx/>
              <a:buNone/>
              <a:tabLst/>
            </a:pPr>
            <a:endParaRPr kumimoji="0" lang="en-US" altLang="en-US" sz="1200" b="0" i="0" u="none" strike="noStrike" cap="none" normalizeH="0" baseline="0" dirty="0">
              <a:ln>
                <a:noFill/>
              </a:ln>
              <a:effectLst/>
            </a:endParaRPr>
          </a:p>
          <a:p>
            <a:pPr marL="0" marR="0" lvl="0" indent="0" defTabSz="914400" rtl="0" eaLnBrk="0" fontAlgn="base" latinLnBrk="0" hangingPunct="0">
              <a:lnSpc>
                <a:spcPct val="100000"/>
              </a:lnSpc>
              <a:spcBef>
                <a:spcPct val="0"/>
              </a:spcBef>
              <a:spcAft>
                <a:spcPts val="600"/>
              </a:spcAft>
              <a:buClrTx/>
              <a:buSzTx/>
              <a:buNone/>
              <a:tabLst/>
            </a:pPr>
            <a:r>
              <a:rPr kumimoji="0" lang="en-US" altLang="en-US" sz="1200" b="1" i="0" u="none" strike="noStrike" cap="none" normalizeH="0" baseline="0" dirty="0">
                <a:ln>
                  <a:noFill/>
                </a:ln>
                <a:effectLst/>
              </a:rPr>
              <a:t>Key Challenges: </a:t>
            </a:r>
          </a:p>
          <a:p>
            <a:pPr marL="0" marR="0" lvl="0" indent="0" defTabSz="914400" rtl="0" eaLnBrk="0" fontAlgn="base" latinLnBrk="0" hangingPunct="0">
              <a:lnSpc>
                <a:spcPct val="100000"/>
              </a:lnSpc>
              <a:spcBef>
                <a:spcPct val="0"/>
              </a:spcBef>
              <a:spcAft>
                <a:spcPts val="600"/>
              </a:spcAft>
              <a:buClrTx/>
              <a:buSzTx/>
              <a:buFontTx/>
              <a:buChar char="•"/>
              <a:tabLst/>
            </a:pPr>
            <a:r>
              <a:rPr kumimoji="0" lang="en-US" altLang="en-US" sz="1200" b="0" i="0" u="none" strike="noStrike" cap="none" normalizeH="0" baseline="0" dirty="0">
                <a:ln>
                  <a:noFill/>
                </a:ln>
                <a:effectLst/>
              </a:rPr>
              <a:t>Varied handwriting styles </a:t>
            </a:r>
          </a:p>
          <a:p>
            <a:pPr marL="0" marR="0" lvl="0" indent="0" defTabSz="914400" rtl="0" eaLnBrk="0" fontAlgn="base" latinLnBrk="0" hangingPunct="0">
              <a:lnSpc>
                <a:spcPct val="100000"/>
              </a:lnSpc>
              <a:spcBef>
                <a:spcPct val="0"/>
              </a:spcBef>
              <a:spcAft>
                <a:spcPts val="600"/>
              </a:spcAft>
              <a:buClrTx/>
              <a:buSzTx/>
              <a:buFontTx/>
              <a:buChar char="•"/>
              <a:tabLst/>
            </a:pPr>
            <a:r>
              <a:rPr kumimoji="0" lang="en-US" altLang="en-US" sz="1200" b="0" i="0" u="none" strike="noStrike" cap="none" normalizeH="0" baseline="0" dirty="0">
                <a:ln>
                  <a:noFill/>
                </a:ln>
                <a:effectLst/>
              </a:rPr>
              <a:t>Similar-looking digits (e.g., 4 vs 9, 3 vs 5)</a:t>
            </a:r>
          </a:p>
          <a:p>
            <a:pPr marL="0" marR="0" lvl="0" indent="0" defTabSz="914400" rtl="0" eaLnBrk="0" fontAlgn="base" latinLnBrk="0" hangingPunct="0">
              <a:lnSpc>
                <a:spcPct val="100000"/>
              </a:lnSpc>
              <a:spcBef>
                <a:spcPct val="0"/>
              </a:spcBef>
              <a:spcAft>
                <a:spcPts val="600"/>
              </a:spcAft>
              <a:buClrTx/>
              <a:buSzTx/>
              <a:buFontTx/>
              <a:buNone/>
              <a:tabLst/>
            </a:pPr>
            <a:endParaRPr kumimoji="0" lang="en-US" altLang="en-US" sz="1100" b="0" i="0" u="none" strike="noStrike" cap="none" normalizeH="0" baseline="0" dirty="0">
              <a:ln>
                <a:noFill/>
              </a:ln>
              <a:effectLst/>
              <a:latin typeface="Arial" panose="020B0604020202020204" pitchFamily="34" charset="0"/>
            </a:endParaRPr>
          </a:p>
        </p:txBody>
      </p:sp>
    </p:spTree>
    <p:extLst>
      <p:ext uri="{BB962C8B-B14F-4D97-AF65-F5344CB8AC3E}">
        <p14:creationId xmlns:p14="http://schemas.microsoft.com/office/powerpoint/2010/main" val="37348520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F84393-925D-3B01-7056-963B3EE3C51E}"/>
              </a:ext>
            </a:extLst>
          </p:cNvPr>
          <p:cNvSpPr>
            <a:spLocks noGrp="1"/>
          </p:cNvSpPr>
          <p:nvPr>
            <p:ph type="title"/>
          </p:nvPr>
        </p:nvSpPr>
        <p:spPr/>
        <p:txBody>
          <a:bodyPr/>
          <a:lstStyle/>
          <a:p>
            <a:r>
              <a:rPr lang="en-US" dirty="0"/>
              <a:t>Models &amp; Evaluation</a:t>
            </a:r>
          </a:p>
        </p:txBody>
      </p:sp>
      <p:sp>
        <p:nvSpPr>
          <p:cNvPr id="4" name="Rectangle 1">
            <a:extLst>
              <a:ext uri="{FF2B5EF4-FFF2-40B4-BE49-F238E27FC236}">
                <a16:creationId xmlns:a16="http://schemas.microsoft.com/office/drawing/2014/main" id="{E808610D-F091-616F-E9E6-F5B942465F66}"/>
              </a:ext>
            </a:extLst>
          </p:cNvPr>
          <p:cNvSpPr>
            <a:spLocks noGrp="1" noChangeArrowheads="1"/>
          </p:cNvSpPr>
          <p:nvPr>
            <p:ph idx="1"/>
          </p:nvPr>
        </p:nvSpPr>
        <p:spPr bwMode="auto">
          <a:xfrm>
            <a:off x="691079" y="2614244"/>
            <a:ext cx="3065263" cy="3016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400" b="1" i="0" u="none" strike="noStrike" cap="none" normalizeH="0" baseline="0" dirty="0">
                <a:ln>
                  <a:noFill/>
                </a:ln>
                <a:solidFill>
                  <a:schemeClr val="tx1"/>
                </a:solidFill>
                <a:effectLst/>
              </a:rPr>
              <a:t>Models Implemented: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rPr>
              <a:t>Traditional Naive Bayes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rPr>
              <a:t>Gaussian Naive Bayes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rPr>
              <a:t>Multivariate Gaussian Naive Bayes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rPr>
              <a:t>K-Nearest Neighbors (KNN) </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400" b="1" i="0" u="none" strike="noStrike" cap="none" normalizeH="0" baseline="0" dirty="0">
                <a:ln>
                  <a:noFill/>
                </a:ln>
                <a:solidFill>
                  <a:schemeClr val="tx1"/>
                </a:solidFill>
                <a:effectLst/>
              </a:rPr>
              <a:t>Evaluation Metrics: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rPr>
              <a:t>Accuracy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rPr>
              <a:t>Precision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rPr>
              <a:t>Recall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rPr>
              <a:t>F1-score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6" name="Picture 5">
            <a:extLst>
              <a:ext uri="{FF2B5EF4-FFF2-40B4-BE49-F238E27FC236}">
                <a16:creationId xmlns:a16="http://schemas.microsoft.com/office/drawing/2014/main" id="{B0FB0419-6CC3-59F1-C444-20668EBF1365}"/>
              </a:ext>
            </a:extLst>
          </p:cNvPr>
          <p:cNvPicPr>
            <a:picLocks noChangeAspect="1"/>
          </p:cNvPicPr>
          <p:nvPr/>
        </p:nvPicPr>
        <p:blipFill>
          <a:blip r:embed="rId2"/>
          <a:stretch>
            <a:fillRect/>
          </a:stretch>
        </p:blipFill>
        <p:spPr>
          <a:xfrm>
            <a:off x="4267880" y="2387939"/>
            <a:ext cx="7570348" cy="4121718"/>
          </a:xfrm>
          <a:prstGeom prst="rect">
            <a:avLst/>
          </a:prstGeom>
        </p:spPr>
      </p:pic>
    </p:spTree>
    <p:extLst>
      <p:ext uri="{BB962C8B-B14F-4D97-AF65-F5344CB8AC3E}">
        <p14:creationId xmlns:p14="http://schemas.microsoft.com/office/powerpoint/2010/main" val="12708579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8" name="Rectangle 47">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49" name="Group 48">
            <a:extLst>
              <a:ext uri="{FF2B5EF4-FFF2-40B4-BE49-F238E27FC236}">
                <a16:creationId xmlns:a16="http://schemas.microsoft.com/office/drawing/2014/main" id="{5591A4A5-C00F-4B45-9735-FD2841BF348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4" name="Straight Connector 13">
              <a:extLst>
                <a:ext uri="{FF2B5EF4-FFF2-40B4-BE49-F238E27FC236}">
                  <a16:creationId xmlns:a16="http://schemas.microsoft.com/office/drawing/2014/main" id="{7A16FDB6-C8B8-4BB9-B5F6-C9E7D1549AD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65D67BC-2831-45D1-804D-2B848B7FF61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B3254059-39EC-48CC-B948-9EE6B05517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AF3E0572-7D5E-4FAA-B67C-23A9C6D7155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C5F1231-CF22-4258-B764-592B6CB8DC0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1B2C5387-42A2-4464-BF18-E70B0227B92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926F39D-AFC8-4FF6-9211-84AA777176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0D812696-9AF7-4D2B-A041-80C015F33AA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CE6CB557-1E5B-4D2D-9330-8EB4AF7307C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A03A4B30-3A15-4294-9BED-E7317857F0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0E7B8343-CDF9-4023-9FBF-F4ADE601B2A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9BB30BD5-639D-4F53-BC6C-2A8D0FFFE5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8D7E1947-04B8-4F0B-9E3C-FC4E26D618F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3EDB6D6-D309-48D4-87F4-AAED7C57C74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0F2E163F-B043-43B7-85CE-36F2136BAB3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1F6CB03C-E3B1-4D22-ABA3-986CC09FB30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39B41E31-EE5F-423F-8B88-3B56009A349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B59D4FE6-B271-4427-8273-0B80EF13668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6F7D26D0-83A1-41B0-82E3-FB5D3E93EE7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07E47C02-EBB8-4368-815C-FEDA23368D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8E61DA55-8618-4048-A65A-41E072D9FF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4DFC058B-6608-4509-92E1-D4D0D5BD57A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9E3652A3-36D6-4E0C-B7FB-52CD69E9CF9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8BF82BE6-B2D5-4FA1-98B4-1E0072C391E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AECA553C-C7B8-4353-BC4C-D622087D6F1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1F802227-5CA9-40B4-870E-495C7899C7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11A19F9E-BB49-4808-8481-77F848C2F4F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C53A57BE-F139-4C31-8201-477E20DD2A9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99F800EC-2D85-47C7-BFB8-B146DD929C8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4478BA6D-3F48-40B1-8227-830029B6286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421E6C45-0A76-456E-BDD6-3DCB661262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50" name="Right Triangle 49">
            <a:extLst>
              <a:ext uri="{FF2B5EF4-FFF2-40B4-BE49-F238E27FC236}">
                <a16:creationId xmlns:a16="http://schemas.microsoft.com/office/drawing/2014/main" id="{3C541D4F-11C2-4F36-B2A3-AB9028F2A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1093" y="2059094"/>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FB47815A-D950-455D-9107-03B52C9AB0A9}"/>
              </a:ext>
            </a:extLst>
          </p:cNvPr>
          <p:cNvSpPr>
            <a:spLocks noGrp="1"/>
          </p:cNvSpPr>
          <p:nvPr>
            <p:ph type="title"/>
          </p:nvPr>
        </p:nvSpPr>
        <p:spPr>
          <a:xfrm>
            <a:off x="691079" y="725952"/>
            <a:ext cx="4038652" cy="1881178"/>
          </a:xfrm>
        </p:spPr>
        <p:txBody>
          <a:bodyPr>
            <a:normAutofit/>
          </a:bodyPr>
          <a:lstStyle/>
          <a:p>
            <a:pPr>
              <a:lnSpc>
                <a:spcPct val="90000"/>
              </a:lnSpc>
            </a:pPr>
            <a:r>
              <a:rPr lang="en-US" sz="4100"/>
              <a:t>F1-Score Comparison Across Models</a:t>
            </a:r>
          </a:p>
        </p:txBody>
      </p:sp>
      <p:sp>
        <p:nvSpPr>
          <p:cNvPr id="4" name="Rectangle 1">
            <a:extLst>
              <a:ext uri="{FF2B5EF4-FFF2-40B4-BE49-F238E27FC236}">
                <a16:creationId xmlns:a16="http://schemas.microsoft.com/office/drawing/2014/main" id="{D616D5E2-D925-49FD-8505-35646B97884D}"/>
              </a:ext>
            </a:extLst>
          </p:cNvPr>
          <p:cNvSpPr>
            <a:spLocks noGrp="1" noChangeArrowheads="1"/>
          </p:cNvSpPr>
          <p:nvPr>
            <p:ph idx="1"/>
          </p:nvPr>
        </p:nvSpPr>
        <p:spPr bwMode="auto">
          <a:xfrm>
            <a:off x="691079" y="2886117"/>
            <a:ext cx="4038652" cy="3276824"/>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0" compatLnSpc="1">
            <a:prstTxWarp prst="textNoShape">
              <a:avLst/>
            </a:prstTxWarp>
            <a:normAutofit fontScale="85000" lnSpcReduction="20000"/>
          </a:bodyPr>
          <a:lstStyle/>
          <a:p>
            <a:pPr marL="0" marR="0" lvl="0" indent="0" defTabSz="914400" rtl="0" eaLnBrk="0" fontAlgn="base" latinLnBrk="0" hangingPunct="0">
              <a:lnSpc>
                <a:spcPct val="100000"/>
              </a:lnSpc>
              <a:spcBef>
                <a:spcPct val="0"/>
              </a:spcBef>
              <a:spcAft>
                <a:spcPts val="600"/>
              </a:spcAft>
              <a:buClrTx/>
              <a:buSzTx/>
              <a:buNone/>
              <a:tabLst/>
            </a:pPr>
            <a:r>
              <a:rPr kumimoji="0" lang="en-US" altLang="en-US" sz="1200" b="1" i="0" u="none" strike="noStrike" cap="none" normalizeH="0" baseline="0" dirty="0">
                <a:ln>
                  <a:noFill/>
                </a:ln>
                <a:effectLst/>
              </a:rPr>
              <a:t>Objective:</a:t>
            </a:r>
            <a:r>
              <a:rPr kumimoji="0" lang="en-US" altLang="en-US" sz="1200" b="0" i="0" u="none" strike="noStrike" cap="none" normalizeH="0" baseline="0" dirty="0">
                <a:ln>
                  <a:noFill/>
                </a:ln>
                <a:effectLst/>
              </a:rPr>
              <a:t> Compare the F1-scores of four different models across the digits (0-9).</a:t>
            </a:r>
          </a:p>
          <a:p>
            <a:pPr marL="0" marR="0" lvl="0" indent="0" defTabSz="914400" rtl="0" eaLnBrk="0" fontAlgn="base" latinLnBrk="0" hangingPunct="0">
              <a:lnSpc>
                <a:spcPct val="100000"/>
              </a:lnSpc>
              <a:spcBef>
                <a:spcPct val="0"/>
              </a:spcBef>
              <a:spcAft>
                <a:spcPts val="600"/>
              </a:spcAft>
              <a:buClrTx/>
              <a:buSzTx/>
              <a:buFontTx/>
              <a:buChar char="•"/>
              <a:tabLst/>
            </a:pPr>
            <a:endParaRPr kumimoji="0" lang="en-US" altLang="en-US" sz="1200" b="1" i="0" u="none" strike="noStrike" cap="none" normalizeH="0" baseline="0" dirty="0">
              <a:ln>
                <a:noFill/>
              </a:ln>
              <a:effectLst/>
            </a:endParaRPr>
          </a:p>
          <a:p>
            <a:pPr marL="0" marR="0" lvl="0" indent="0" defTabSz="914400" rtl="0" eaLnBrk="0" fontAlgn="base" latinLnBrk="0" hangingPunct="0">
              <a:lnSpc>
                <a:spcPct val="100000"/>
              </a:lnSpc>
              <a:spcBef>
                <a:spcPct val="0"/>
              </a:spcBef>
              <a:spcAft>
                <a:spcPts val="600"/>
              </a:spcAft>
              <a:buClrTx/>
              <a:buSzTx/>
              <a:buNone/>
              <a:tabLst/>
            </a:pPr>
            <a:r>
              <a:rPr kumimoji="0" lang="en-US" altLang="en-US" sz="1200" b="1" i="0" u="none" strike="noStrike" cap="none" normalizeH="0" baseline="0" dirty="0">
                <a:ln>
                  <a:noFill/>
                </a:ln>
                <a:effectLst/>
              </a:rPr>
              <a:t>Models Compared:</a:t>
            </a:r>
            <a:endParaRPr kumimoji="0" lang="en-US" altLang="en-US" sz="1200" b="0" i="0" u="none" strike="noStrike" cap="none" normalizeH="0" baseline="0" dirty="0">
              <a:ln>
                <a:noFill/>
              </a:ln>
              <a:effectLst/>
            </a:endParaRPr>
          </a:p>
          <a:p>
            <a:pPr marL="0" marR="0" lvl="0" indent="0" defTabSz="914400" rtl="0" eaLnBrk="0" fontAlgn="base" latinLnBrk="0" hangingPunct="0">
              <a:lnSpc>
                <a:spcPct val="100000"/>
              </a:lnSpc>
              <a:spcBef>
                <a:spcPct val="0"/>
              </a:spcBef>
              <a:spcAft>
                <a:spcPts val="600"/>
              </a:spcAft>
              <a:buClrTx/>
              <a:buSzTx/>
              <a:buFontTx/>
              <a:buChar char="•"/>
              <a:tabLst/>
            </a:pPr>
            <a:r>
              <a:rPr kumimoji="0" lang="en-US" altLang="en-US" sz="1200" b="1" i="0" u="none" strike="noStrike" cap="none" normalizeH="0" baseline="0" dirty="0">
                <a:ln>
                  <a:noFill/>
                </a:ln>
                <a:effectLst/>
              </a:rPr>
              <a:t>Traditional Naive Bayes (NB)</a:t>
            </a:r>
            <a:r>
              <a:rPr kumimoji="0" lang="en-US" altLang="en-US" sz="1200" b="0" i="0" u="none" strike="noStrike" cap="none" normalizeH="0" baseline="0" dirty="0">
                <a:ln>
                  <a:noFill/>
                </a:ln>
                <a:effectLst/>
              </a:rPr>
              <a:t> (Blue)</a:t>
            </a:r>
          </a:p>
          <a:p>
            <a:pPr marL="0" marR="0" lvl="0" indent="0" defTabSz="914400" rtl="0" eaLnBrk="0" fontAlgn="base" latinLnBrk="0" hangingPunct="0">
              <a:lnSpc>
                <a:spcPct val="100000"/>
              </a:lnSpc>
              <a:spcBef>
                <a:spcPct val="0"/>
              </a:spcBef>
              <a:spcAft>
                <a:spcPts val="600"/>
              </a:spcAft>
              <a:buClrTx/>
              <a:buSzTx/>
              <a:buFontTx/>
              <a:buChar char="•"/>
              <a:tabLst/>
            </a:pPr>
            <a:r>
              <a:rPr kumimoji="0" lang="en-US" altLang="en-US" sz="1200" b="1" i="0" u="none" strike="noStrike" cap="none" normalizeH="0" baseline="0" dirty="0">
                <a:ln>
                  <a:noFill/>
                </a:ln>
                <a:effectLst/>
              </a:rPr>
              <a:t>Gaussian Naive Bayes (NB)</a:t>
            </a:r>
            <a:r>
              <a:rPr kumimoji="0" lang="en-US" altLang="en-US" sz="1200" b="0" i="0" u="none" strike="noStrike" cap="none" normalizeH="0" baseline="0" dirty="0">
                <a:ln>
                  <a:noFill/>
                </a:ln>
                <a:effectLst/>
              </a:rPr>
              <a:t> (Orange)</a:t>
            </a:r>
          </a:p>
          <a:p>
            <a:pPr marL="0" marR="0" lvl="0" indent="0" defTabSz="914400" rtl="0" eaLnBrk="0" fontAlgn="base" latinLnBrk="0" hangingPunct="0">
              <a:lnSpc>
                <a:spcPct val="100000"/>
              </a:lnSpc>
              <a:spcBef>
                <a:spcPct val="0"/>
              </a:spcBef>
              <a:spcAft>
                <a:spcPts val="600"/>
              </a:spcAft>
              <a:buClrTx/>
              <a:buSzTx/>
              <a:buFontTx/>
              <a:buChar char="•"/>
              <a:tabLst/>
            </a:pPr>
            <a:r>
              <a:rPr kumimoji="0" lang="en-US" altLang="en-US" sz="1200" b="1" i="0" u="none" strike="noStrike" cap="none" normalizeH="0" baseline="0" dirty="0">
                <a:ln>
                  <a:noFill/>
                </a:ln>
                <a:effectLst/>
              </a:rPr>
              <a:t>Multivariate Gaussian NB</a:t>
            </a:r>
            <a:r>
              <a:rPr kumimoji="0" lang="en-US" altLang="en-US" sz="1200" b="0" i="0" u="none" strike="noStrike" cap="none" normalizeH="0" baseline="0" dirty="0">
                <a:ln>
                  <a:noFill/>
                </a:ln>
                <a:effectLst/>
              </a:rPr>
              <a:t> (Green)</a:t>
            </a:r>
          </a:p>
          <a:p>
            <a:pPr marL="0" marR="0" lvl="0" indent="0" defTabSz="914400" rtl="0" eaLnBrk="0" fontAlgn="base" latinLnBrk="0" hangingPunct="0">
              <a:lnSpc>
                <a:spcPct val="100000"/>
              </a:lnSpc>
              <a:spcBef>
                <a:spcPct val="0"/>
              </a:spcBef>
              <a:spcAft>
                <a:spcPts val="600"/>
              </a:spcAft>
              <a:buClrTx/>
              <a:buSzTx/>
              <a:buFontTx/>
              <a:buChar char="•"/>
              <a:tabLst/>
            </a:pPr>
            <a:r>
              <a:rPr kumimoji="0" lang="en-US" altLang="en-US" sz="1200" b="1" i="0" u="none" strike="noStrike" cap="none" normalizeH="0" baseline="0" dirty="0">
                <a:ln>
                  <a:noFill/>
                </a:ln>
                <a:effectLst/>
              </a:rPr>
              <a:t>K-Nearest Neighbors (KNN)</a:t>
            </a:r>
            <a:r>
              <a:rPr kumimoji="0" lang="en-US" altLang="en-US" sz="1200" b="0" i="0" u="none" strike="noStrike" cap="none" normalizeH="0" baseline="0" dirty="0">
                <a:ln>
                  <a:noFill/>
                </a:ln>
                <a:effectLst/>
              </a:rPr>
              <a:t> (Red)</a:t>
            </a:r>
          </a:p>
          <a:p>
            <a:pPr marL="0" marR="0" lvl="0" indent="0" defTabSz="914400" rtl="0" eaLnBrk="0" fontAlgn="base" latinLnBrk="0" hangingPunct="0">
              <a:lnSpc>
                <a:spcPct val="100000"/>
              </a:lnSpc>
              <a:spcBef>
                <a:spcPct val="0"/>
              </a:spcBef>
              <a:spcAft>
                <a:spcPts val="600"/>
              </a:spcAft>
              <a:buClrTx/>
              <a:buSzTx/>
              <a:buNone/>
              <a:tabLst/>
            </a:pPr>
            <a:endParaRPr kumimoji="0" lang="en-US" altLang="en-US" sz="1200" b="1" i="0" u="none" strike="noStrike" cap="none" normalizeH="0" baseline="0" dirty="0">
              <a:ln>
                <a:noFill/>
              </a:ln>
              <a:effectLst/>
            </a:endParaRPr>
          </a:p>
          <a:p>
            <a:pPr marL="0" marR="0" lvl="0" indent="0" defTabSz="914400" rtl="0" eaLnBrk="0" fontAlgn="base" latinLnBrk="0" hangingPunct="0">
              <a:lnSpc>
                <a:spcPct val="100000"/>
              </a:lnSpc>
              <a:spcBef>
                <a:spcPct val="0"/>
              </a:spcBef>
              <a:spcAft>
                <a:spcPts val="600"/>
              </a:spcAft>
              <a:buClrTx/>
              <a:buSzTx/>
              <a:buNone/>
              <a:tabLst/>
            </a:pPr>
            <a:r>
              <a:rPr kumimoji="0" lang="en-US" altLang="en-US" sz="1200" b="1" i="0" u="none" strike="noStrike" cap="none" normalizeH="0" baseline="0" dirty="0">
                <a:ln>
                  <a:noFill/>
                </a:ln>
                <a:effectLst/>
              </a:rPr>
              <a:t>Key Observations:</a:t>
            </a:r>
            <a:endParaRPr kumimoji="0" lang="en-US" altLang="en-US" sz="1200" b="0" i="0" u="none" strike="noStrike" cap="none" normalizeH="0" baseline="0" dirty="0">
              <a:ln>
                <a:noFill/>
              </a:ln>
              <a:effectLst/>
            </a:endParaRPr>
          </a:p>
          <a:p>
            <a:pPr marL="0" marR="0" lvl="0" indent="0" defTabSz="914400" rtl="0" eaLnBrk="0" fontAlgn="base" latinLnBrk="0" hangingPunct="0">
              <a:lnSpc>
                <a:spcPct val="100000"/>
              </a:lnSpc>
              <a:spcBef>
                <a:spcPct val="0"/>
              </a:spcBef>
              <a:spcAft>
                <a:spcPts val="600"/>
              </a:spcAft>
              <a:buClrTx/>
              <a:buSzTx/>
              <a:buFontTx/>
              <a:buChar char="•"/>
              <a:tabLst/>
            </a:pPr>
            <a:r>
              <a:rPr kumimoji="0" lang="en-US" altLang="en-US" sz="1200" b="1" i="0" u="none" strike="noStrike" cap="none" normalizeH="0" baseline="0" dirty="0">
                <a:ln>
                  <a:noFill/>
                </a:ln>
                <a:effectLst/>
              </a:rPr>
              <a:t>KNN consistently outperforms</a:t>
            </a:r>
            <a:r>
              <a:rPr kumimoji="0" lang="en-US" altLang="en-US" sz="1200" b="0" i="0" u="none" strike="noStrike" cap="none" normalizeH="0" baseline="0" dirty="0">
                <a:ln>
                  <a:noFill/>
                </a:ln>
                <a:effectLst/>
              </a:rPr>
              <a:t> the other models across most digits, achieving near-perfect F1-scores.</a:t>
            </a:r>
          </a:p>
          <a:p>
            <a:pPr marL="0" marR="0" lvl="0" indent="0" defTabSz="914400" rtl="0" eaLnBrk="0" fontAlgn="base" latinLnBrk="0" hangingPunct="0">
              <a:lnSpc>
                <a:spcPct val="100000"/>
              </a:lnSpc>
              <a:spcBef>
                <a:spcPct val="0"/>
              </a:spcBef>
              <a:spcAft>
                <a:spcPts val="600"/>
              </a:spcAft>
              <a:buClrTx/>
              <a:buSzTx/>
              <a:buFontTx/>
              <a:buChar char="•"/>
              <a:tabLst/>
            </a:pPr>
            <a:r>
              <a:rPr kumimoji="0" lang="en-US" altLang="en-US" sz="1200" b="1" i="0" u="none" strike="noStrike" cap="none" normalizeH="0" baseline="0" dirty="0">
                <a:ln>
                  <a:noFill/>
                </a:ln>
                <a:effectLst/>
              </a:rPr>
              <a:t>Gaussian NB</a:t>
            </a:r>
            <a:r>
              <a:rPr kumimoji="0" lang="en-US" altLang="en-US" sz="1200" b="0" i="0" u="none" strike="noStrike" cap="none" normalizeH="0" baseline="0" dirty="0">
                <a:ln>
                  <a:noFill/>
                </a:ln>
                <a:effectLst/>
              </a:rPr>
              <a:t> performs better than the </a:t>
            </a:r>
            <a:r>
              <a:rPr kumimoji="0" lang="en-US" altLang="en-US" sz="1200" b="1" i="0" u="none" strike="noStrike" cap="none" normalizeH="0" baseline="0" dirty="0">
                <a:ln>
                  <a:noFill/>
                </a:ln>
                <a:effectLst/>
              </a:rPr>
              <a:t>Traditional NB</a:t>
            </a:r>
            <a:r>
              <a:rPr kumimoji="0" lang="en-US" altLang="en-US" sz="1200" b="0" i="0" u="none" strike="noStrike" cap="none" normalizeH="0" baseline="0" dirty="0">
                <a:ln>
                  <a:noFill/>
                </a:ln>
                <a:effectLst/>
              </a:rPr>
              <a:t> and </a:t>
            </a:r>
            <a:r>
              <a:rPr kumimoji="0" lang="en-US" altLang="en-US" sz="1200" b="1" i="0" u="none" strike="noStrike" cap="none" normalizeH="0" baseline="0" dirty="0">
                <a:ln>
                  <a:noFill/>
                </a:ln>
                <a:effectLst/>
              </a:rPr>
              <a:t>Multivariate Gaussian NB</a:t>
            </a:r>
            <a:r>
              <a:rPr kumimoji="0" lang="en-US" altLang="en-US" sz="1200" b="0" i="0" u="none" strike="noStrike" cap="none" normalizeH="0" baseline="0" dirty="0">
                <a:ln>
                  <a:noFill/>
                </a:ln>
                <a:effectLst/>
              </a:rPr>
              <a:t> for most digits.</a:t>
            </a:r>
          </a:p>
          <a:p>
            <a:pPr marL="0" marR="0" lvl="0" indent="0" defTabSz="914400" rtl="0" eaLnBrk="0" fontAlgn="base" latinLnBrk="0" hangingPunct="0">
              <a:lnSpc>
                <a:spcPct val="100000"/>
              </a:lnSpc>
              <a:spcBef>
                <a:spcPct val="0"/>
              </a:spcBef>
              <a:spcAft>
                <a:spcPts val="600"/>
              </a:spcAft>
              <a:buClrTx/>
              <a:buSzTx/>
              <a:buFontTx/>
              <a:buChar char="•"/>
              <a:tabLst/>
            </a:pPr>
            <a:r>
              <a:rPr kumimoji="0" lang="en-US" altLang="en-US" sz="1200" b="1" i="0" u="none" strike="noStrike" cap="none" normalizeH="0" baseline="0" dirty="0">
                <a:ln>
                  <a:noFill/>
                </a:ln>
                <a:effectLst/>
              </a:rPr>
              <a:t>Digits 3 and 5</a:t>
            </a:r>
            <a:r>
              <a:rPr kumimoji="0" lang="en-US" altLang="en-US" sz="1200" b="0" i="0" u="none" strike="noStrike" cap="none" normalizeH="0" baseline="0" dirty="0">
                <a:ln>
                  <a:noFill/>
                </a:ln>
                <a:effectLst/>
              </a:rPr>
              <a:t> show lower F1-scores across all models, indicating more difficulty in classification.</a:t>
            </a:r>
          </a:p>
          <a:p>
            <a:pPr marL="0" marR="0" lvl="0" indent="0" defTabSz="914400" rtl="0" eaLnBrk="0" fontAlgn="base" latinLnBrk="0" hangingPunct="0">
              <a:lnSpc>
                <a:spcPct val="100000"/>
              </a:lnSpc>
              <a:spcBef>
                <a:spcPct val="0"/>
              </a:spcBef>
              <a:spcAft>
                <a:spcPts val="600"/>
              </a:spcAft>
              <a:buClrTx/>
              <a:buSzTx/>
              <a:buFontTx/>
              <a:buChar char="•"/>
              <a:tabLst/>
            </a:pPr>
            <a:r>
              <a:rPr kumimoji="0" lang="en-US" altLang="en-US" sz="1200" b="1" i="0" u="none" strike="noStrike" cap="none" normalizeH="0" baseline="0" dirty="0">
                <a:ln>
                  <a:noFill/>
                </a:ln>
                <a:effectLst/>
              </a:rPr>
              <a:t>Traditional NB</a:t>
            </a:r>
            <a:r>
              <a:rPr kumimoji="0" lang="en-US" altLang="en-US" sz="1200" b="0" i="0" u="none" strike="noStrike" cap="none" normalizeH="0" baseline="0" dirty="0">
                <a:ln>
                  <a:noFill/>
                </a:ln>
                <a:effectLst/>
              </a:rPr>
              <a:t> shows the least performance, particularly struggling with </a:t>
            </a:r>
            <a:r>
              <a:rPr kumimoji="0" lang="en-US" altLang="en-US" sz="1200" b="1" i="0" u="none" strike="noStrike" cap="none" normalizeH="0" baseline="0" dirty="0">
                <a:ln>
                  <a:noFill/>
                </a:ln>
                <a:effectLst/>
              </a:rPr>
              <a:t>Digit 0</a:t>
            </a:r>
            <a:r>
              <a:rPr kumimoji="0" lang="en-US" altLang="en-US" sz="1200" b="0" i="0" u="none" strike="noStrike" cap="none" normalizeH="0" baseline="0" dirty="0">
                <a:ln>
                  <a:noFill/>
                </a:ln>
                <a:effectLst/>
              </a:rPr>
              <a:t>.</a:t>
            </a:r>
          </a:p>
          <a:p>
            <a:pPr marL="0" marR="0" lvl="0" indent="0" defTabSz="914400" rtl="0" eaLnBrk="0" fontAlgn="base" latinLnBrk="0" hangingPunct="0">
              <a:lnSpc>
                <a:spcPct val="100000"/>
              </a:lnSpc>
              <a:spcBef>
                <a:spcPct val="0"/>
              </a:spcBef>
              <a:spcAft>
                <a:spcPts val="600"/>
              </a:spcAft>
              <a:buClrTx/>
              <a:buSzTx/>
              <a:buFontTx/>
              <a:buNone/>
              <a:tabLst/>
            </a:pPr>
            <a:endParaRPr kumimoji="0" lang="en-US" altLang="en-US" sz="800" b="0" i="0" u="none" strike="noStrike" cap="none" normalizeH="0" baseline="0" dirty="0">
              <a:ln>
                <a:noFill/>
              </a:ln>
              <a:effectLst/>
              <a:latin typeface="Arial" panose="020B0604020202020204" pitchFamily="34" charset="0"/>
            </a:endParaRPr>
          </a:p>
        </p:txBody>
      </p:sp>
      <p:pic>
        <p:nvPicPr>
          <p:cNvPr id="6" name="Picture 5">
            <a:extLst>
              <a:ext uri="{FF2B5EF4-FFF2-40B4-BE49-F238E27FC236}">
                <a16:creationId xmlns:a16="http://schemas.microsoft.com/office/drawing/2014/main" id="{4B6AD810-E62E-9EC8-6340-DFC3DFD2EBAB}"/>
              </a:ext>
            </a:extLst>
          </p:cNvPr>
          <p:cNvPicPr>
            <a:picLocks noChangeAspect="1"/>
          </p:cNvPicPr>
          <p:nvPr/>
        </p:nvPicPr>
        <p:blipFill>
          <a:blip r:embed="rId2"/>
          <a:stretch>
            <a:fillRect/>
          </a:stretch>
        </p:blipFill>
        <p:spPr>
          <a:xfrm>
            <a:off x="5106333" y="1011827"/>
            <a:ext cx="6401443" cy="4849093"/>
          </a:xfrm>
          <a:prstGeom prst="rect">
            <a:avLst/>
          </a:prstGeom>
        </p:spPr>
      </p:pic>
    </p:spTree>
    <p:extLst>
      <p:ext uri="{BB962C8B-B14F-4D97-AF65-F5344CB8AC3E}">
        <p14:creationId xmlns:p14="http://schemas.microsoft.com/office/powerpoint/2010/main" val="36971750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13" name="Group 12">
            <a:extLst>
              <a:ext uri="{FF2B5EF4-FFF2-40B4-BE49-F238E27FC236}">
                <a16:creationId xmlns:a16="http://schemas.microsoft.com/office/drawing/2014/main" id="{5591A4A5-C00F-4B45-9735-FD2841BF348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4" name="Straight Connector 13">
              <a:extLst>
                <a:ext uri="{FF2B5EF4-FFF2-40B4-BE49-F238E27FC236}">
                  <a16:creationId xmlns:a16="http://schemas.microsoft.com/office/drawing/2014/main" id="{7A16FDB6-C8B8-4BB9-B5F6-C9E7D1549AD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65D67BC-2831-45D1-804D-2B848B7FF61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B3254059-39EC-48CC-B948-9EE6B05517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AF3E0572-7D5E-4FAA-B67C-23A9C6D7155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C5F1231-CF22-4258-B764-592B6CB8DC0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1B2C5387-42A2-4464-BF18-E70B0227B92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926F39D-AFC8-4FF6-9211-84AA777176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0D812696-9AF7-4D2B-A041-80C015F33AA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CE6CB557-1E5B-4D2D-9330-8EB4AF7307C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A03A4B30-3A15-4294-9BED-E7317857F0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0E7B8343-CDF9-4023-9FBF-F4ADE601B2A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9BB30BD5-639D-4F53-BC6C-2A8D0FFFE5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8D7E1947-04B8-4F0B-9E3C-FC4E26D618F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3EDB6D6-D309-48D4-87F4-AAED7C57C74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0F2E163F-B043-43B7-85CE-36F2136BAB3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1F6CB03C-E3B1-4D22-ABA3-986CC09FB30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39B41E31-EE5F-423F-8B88-3B56009A349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B59D4FE6-B271-4427-8273-0B80EF13668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6F7D26D0-83A1-41B0-82E3-FB5D3E93EE7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07E47C02-EBB8-4368-815C-FEDA23368D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8E61DA55-8618-4048-A65A-41E072D9FF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4DFC058B-6608-4509-92E1-D4D0D5BD57A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9E3652A3-36D6-4E0C-B7FB-52CD69E9CF9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8BF82BE6-B2D5-4FA1-98B4-1E0072C391E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AECA553C-C7B8-4353-BC4C-D622087D6F1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1F802227-5CA9-40B4-870E-495C7899C7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11A19F9E-BB49-4808-8481-77F848C2F4F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C53A57BE-F139-4C31-8201-477E20DD2A9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99F800EC-2D85-47C7-BFB8-B146DD929C8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4478BA6D-3F48-40B1-8227-830029B6286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421E6C45-0A76-456E-BDD6-3DCB661262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46" name="Right Triangle 45">
            <a:extLst>
              <a:ext uri="{FF2B5EF4-FFF2-40B4-BE49-F238E27FC236}">
                <a16:creationId xmlns:a16="http://schemas.microsoft.com/office/drawing/2014/main" id="{3C541D4F-11C2-4F36-B2A3-AB9028F2A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1093" y="2059094"/>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FBB168C1-E276-105C-9497-8BE4D3654655}"/>
              </a:ext>
            </a:extLst>
          </p:cNvPr>
          <p:cNvSpPr>
            <a:spLocks noGrp="1"/>
          </p:cNvSpPr>
          <p:nvPr>
            <p:ph type="title"/>
          </p:nvPr>
        </p:nvSpPr>
        <p:spPr>
          <a:xfrm>
            <a:off x="691079" y="725952"/>
            <a:ext cx="3728519" cy="1445571"/>
          </a:xfrm>
        </p:spPr>
        <p:txBody>
          <a:bodyPr>
            <a:normAutofit fontScale="90000"/>
          </a:bodyPr>
          <a:lstStyle/>
          <a:p>
            <a:pPr>
              <a:lnSpc>
                <a:spcPct val="90000"/>
              </a:lnSpc>
            </a:pPr>
            <a:r>
              <a:rPr lang="fr-FR" sz="3700" dirty="0"/>
              <a:t>Confusion Matrix Comparison Across Models</a:t>
            </a:r>
            <a:endParaRPr lang="en-US" sz="3700" dirty="0"/>
          </a:p>
        </p:txBody>
      </p:sp>
      <p:sp>
        <p:nvSpPr>
          <p:cNvPr id="4" name="Rectangle 1">
            <a:extLst>
              <a:ext uri="{FF2B5EF4-FFF2-40B4-BE49-F238E27FC236}">
                <a16:creationId xmlns:a16="http://schemas.microsoft.com/office/drawing/2014/main" id="{FF602070-F396-BAE0-5906-ED3AB96D3AB1}"/>
              </a:ext>
            </a:extLst>
          </p:cNvPr>
          <p:cNvSpPr>
            <a:spLocks noGrp="1" noChangeArrowheads="1"/>
          </p:cNvSpPr>
          <p:nvPr>
            <p:ph idx="1"/>
          </p:nvPr>
        </p:nvSpPr>
        <p:spPr bwMode="auto">
          <a:xfrm>
            <a:off x="596012" y="2369868"/>
            <a:ext cx="4529586" cy="3657643"/>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0" compatLnSpc="1">
            <a:prstTxWarp prst="textNoShape">
              <a:avLst/>
            </a:prstTxWarp>
            <a:normAutofit fontScale="25000" lnSpcReduction="20000"/>
          </a:bodyPr>
          <a:lstStyle/>
          <a:p>
            <a:pPr marL="0" marR="0" lvl="0" indent="0" defTabSz="914400" rtl="0" eaLnBrk="0" fontAlgn="base" latinLnBrk="0" hangingPunct="0">
              <a:lnSpc>
                <a:spcPct val="100000"/>
              </a:lnSpc>
              <a:spcBef>
                <a:spcPct val="0"/>
              </a:spcBef>
              <a:spcAft>
                <a:spcPts val="600"/>
              </a:spcAft>
              <a:buClrTx/>
              <a:buSzTx/>
              <a:buNone/>
              <a:tabLst/>
            </a:pPr>
            <a:r>
              <a:rPr kumimoji="0" lang="en-US" altLang="en-US" sz="3100" b="1" i="0" u="none" strike="noStrike" cap="none" normalizeH="0" baseline="0" dirty="0">
                <a:ln>
                  <a:noFill/>
                </a:ln>
                <a:effectLst/>
              </a:rPr>
              <a:t>Objective:</a:t>
            </a:r>
            <a:r>
              <a:rPr kumimoji="0" lang="en-US" altLang="en-US" sz="3100" b="0" i="0" u="none" strike="noStrike" cap="none" normalizeH="0" baseline="0" dirty="0">
                <a:ln>
                  <a:noFill/>
                </a:ln>
                <a:effectLst/>
              </a:rPr>
              <a:t> Analyze the confusion matrices of four different models to understand their classification performance on the MNIST dataset.</a:t>
            </a:r>
          </a:p>
          <a:p>
            <a:pPr marL="0" marR="0" lvl="0" indent="0" defTabSz="914400" rtl="0" eaLnBrk="0" fontAlgn="base" latinLnBrk="0" hangingPunct="0">
              <a:lnSpc>
                <a:spcPct val="100000"/>
              </a:lnSpc>
              <a:spcBef>
                <a:spcPct val="0"/>
              </a:spcBef>
              <a:spcAft>
                <a:spcPts val="600"/>
              </a:spcAft>
              <a:buClrTx/>
              <a:buSzTx/>
              <a:buNone/>
              <a:tabLst/>
            </a:pPr>
            <a:r>
              <a:rPr kumimoji="0" lang="en-US" altLang="en-US" sz="3100" b="1" i="0" u="none" strike="noStrike" cap="none" normalizeH="0" baseline="0" dirty="0">
                <a:ln>
                  <a:noFill/>
                </a:ln>
                <a:effectLst/>
              </a:rPr>
              <a:t>Models Evaluated:</a:t>
            </a:r>
            <a:endParaRPr kumimoji="0" lang="en-US" altLang="en-US" sz="3100" b="0" i="0" u="none" strike="noStrike" cap="none" normalizeH="0" baseline="0" dirty="0">
              <a:ln>
                <a:noFill/>
              </a:ln>
              <a:effectLst/>
            </a:endParaRPr>
          </a:p>
          <a:p>
            <a:pPr marL="0" marR="0" lvl="0" indent="0" defTabSz="914400" rtl="0" eaLnBrk="0" fontAlgn="base" latinLnBrk="0" hangingPunct="0">
              <a:lnSpc>
                <a:spcPct val="100000"/>
              </a:lnSpc>
              <a:spcBef>
                <a:spcPct val="0"/>
              </a:spcBef>
              <a:spcAft>
                <a:spcPts val="600"/>
              </a:spcAft>
              <a:buClrTx/>
              <a:buSzTx/>
              <a:buFontTx/>
              <a:buChar char="•"/>
              <a:tabLst/>
            </a:pPr>
            <a:r>
              <a:rPr kumimoji="0" lang="en-US" altLang="en-US" sz="3100" b="1" i="0" u="none" strike="noStrike" cap="none" normalizeH="0" baseline="0" dirty="0">
                <a:ln>
                  <a:noFill/>
                </a:ln>
                <a:effectLst/>
              </a:rPr>
              <a:t>Top Left:</a:t>
            </a:r>
            <a:r>
              <a:rPr kumimoji="0" lang="en-US" altLang="en-US" sz="3100" b="0" i="0" u="none" strike="noStrike" cap="none" normalizeH="0" baseline="0" dirty="0">
                <a:ln>
                  <a:noFill/>
                </a:ln>
                <a:effectLst/>
              </a:rPr>
              <a:t> Traditional Naive Bayes (NB)</a:t>
            </a:r>
          </a:p>
          <a:p>
            <a:pPr marL="0" marR="0" lvl="0" indent="0" defTabSz="914400" rtl="0" eaLnBrk="0" fontAlgn="base" latinLnBrk="0" hangingPunct="0">
              <a:lnSpc>
                <a:spcPct val="100000"/>
              </a:lnSpc>
              <a:spcBef>
                <a:spcPct val="0"/>
              </a:spcBef>
              <a:spcAft>
                <a:spcPts val="600"/>
              </a:spcAft>
              <a:buClrTx/>
              <a:buSzTx/>
              <a:buFontTx/>
              <a:buChar char="•"/>
              <a:tabLst/>
            </a:pPr>
            <a:r>
              <a:rPr kumimoji="0" lang="en-US" altLang="en-US" sz="3100" b="1" i="0" u="none" strike="noStrike" cap="none" normalizeH="0" baseline="0" dirty="0">
                <a:ln>
                  <a:noFill/>
                </a:ln>
                <a:effectLst/>
              </a:rPr>
              <a:t>Top Right:</a:t>
            </a:r>
            <a:r>
              <a:rPr kumimoji="0" lang="en-US" altLang="en-US" sz="3100" b="0" i="0" u="none" strike="noStrike" cap="none" normalizeH="0" baseline="0" dirty="0">
                <a:ln>
                  <a:noFill/>
                </a:ln>
                <a:effectLst/>
              </a:rPr>
              <a:t> Gaussian Naive Bayes (NB)</a:t>
            </a:r>
          </a:p>
          <a:p>
            <a:pPr marL="0" marR="0" lvl="0" indent="0" defTabSz="914400" rtl="0" eaLnBrk="0" fontAlgn="base" latinLnBrk="0" hangingPunct="0">
              <a:lnSpc>
                <a:spcPct val="100000"/>
              </a:lnSpc>
              <a:spcBef>
                <a:spcPct val="0"/>
              </a:spcBef>
              <a:spcAft>
                <a:spcPts val="600"/>
              </a:spcAft>
              <a:buClrTx/>
              <a:buSzTx/>
              <a:buFontTx/>
              <a:buChar char="•"/>
              <a:tabLst/>
            </a:pPr>
            <a:r>
              <a:rPr kumimoji="0" lang="en-US" altLang="en-US" sz="3100" b="1" i="0" u="none" strike="noStrike" cap="none" normalizeH="0" baseline="0" dirty="0">
                <a:ln>
                  <a:noFill/>
                </a:ln>
                <a:effectLst/>
              </a:rPr>
              <a:t>Bottom Left:</a:t>
            </a:r>
            <a:r>
              <a:rPr kumimoji="0" lang="en-US" altLang="en-US" sz="3100" b="0" i="0" u="none" strike="noStrike" cap="none" normalizeH="0" baseline="0" dirty="0">
                <a:ln>
                  <a:noFill/>
                </a:ln>
                <a:effectLst/>
              </a:rPr>
              <a:t> Multivariate Gaussian NB</a:t>
            </a:r>
          </a:p>
          <a:p>
            <a:pPr marL="0" marR="0" lvl="0" indent="0" defTabSz="914400" rtl="0" eaLnBrk="0" fontAlgn="base" latinLnBrk="0" hangingPunct="0">
              <a:lnSpc>
                <a:spcPct val="100000"/>
              </a:lnSpc>
              <a:spcBef>
                <a:spcPct val="0"/>
              </a:spcBef>
              <a:spcAft>
                <a:spcPts val="600"/>
              </a:spcAft>
              <a:buClrTx/>
              <a:buSzTx/>
              <a:buFontTx/>
              <a:buChar char="•"/>
              <a:tabLst/>
            </a:pPr>
            <a:r>
              <a:rPr kumimoji="0" lang="en-US" altLang="en-US" sz="3100" b="1" i="0" u="none" strike="noStrike" cap="none" normalizeH="0" baseline="0" dirty="0">
                <a:ln>
                  <a:noFill/>
                </a:ln>
                <a:effectLst/>
              </a:rPr>
              <a:t>Bottom Right:</a:t>
            </a:r>
            <a:r>
              <a:rPr kumimoji="0" lang="en-US" altLang="en-US" sz="3100" b="0" i="0" u="none" strike="noStrike" cap="none" normalizeH="0" baseline="0" dirty="0">
                <a:ln>
                  <a:noFill/>
                </a:ln>
                <a:effectLst/>
              </a:rPr>
              <a:t> K-Nearest Neighbors (KNN)</a:t>
            </a:r>
          </a:p>
          <a:p>
            <a:pPr marL="0" marR="0" lvl="0" indent="0" defTabSz="914400" rtl="0" eaLnBrk="0" fontAlgn="base" latinLnBrk="0" hangingPunct="0">
              <a:lnSpc>
                <a:spcPct val="100000"/>
              </a:lnSpc>
              <a:spcBef>
                <a:spcPct val="0"/>
              </a:spcBef>
              <a:spcAft>
                <a:spcPts val="600"/>
              </a:spcAft>
              <a:buClrTx/>
              <a:buSzTx/>
              <a:buNone/>
              <a:tabLst/>
            </a:pPr>
            <a:endParaRPr kumimoji="0" lang="en-US" altLang="en-US" sz="3100" b="1" i="0" u="none" strike="noStrike" cap="none" normalizeH="0" baseline="0" dirty="0">
              <a:ln>
                <a:noFill/>
              </a:ln>
              <a:effectLst/>
            </a:endParaRPr>
          </a:p>
          <a:p>
            <a:pPr marL="0" marR="0" lvl="0" indent="0" defTabSz="914400" rtl="0" eaLnBrk="0" fontAlgn="base" latinLnBrk="0" hangingPunct="0">
              <a:lnSpc>
                <a:spcPct val="100000"/>
              </a:lnSpc>
              <a:spcBef>
                <a:spcPct val="0"/>
              </a:spcBef>
              <a:spcAft>
                <a:spcPts val="600"/>
              </a:spcAft>
              <a:buClrTx/>
              <a:buSzTx/>
              <a:buNone/>
              <a:tabLst/>
            </a:pPr>
            <a:r>
              <a:rPr kumimoji="0" lang="en-US" altLang="en-US" sz="3100" b="1" i="0" u="none" strike="noStrike" cap="none" normalizeH="0" baseline="0" dirty="0">
                <a:ln>
                  <a:noFill/>
                </a:ln>
                <a:effectLst/>
              </a:rPr>
              <a:t>Key Observations:</a:t>
            </a:r>
            <a:endParaRPr kumimoji="0" lang="en-US" altLang="en-US" sz="3100" b="0" i="0" u="none" strike="noStrike" cap="none" normalizeH="0" baseline="0" dirty="0">
              <a:ln>
                <a:noFill/>
              </a:ln>
              <a:effectLst/>
            </a:endParaRPr>
          </a:p>
          <a:p>
            <a:pPr marL="0" marR="0" lvl="0" indent="0" defTabSz="914400" rtl="0" eaLnBrk="0" fontAlgn="base" latinLnBrk="0" hangingPunct="0">
              <a:lnSpc>
                <a:spcPct val="100000"/>
              </a:lnSpc>
              <a:spcBef>
                <a:spcPct val="0"/>
              </a:spcBef>
              <a:spcAft>
                <a:spcPts val="600"/>
              </a:spcAft>
              <a:buClrTx/>
              <a:buSzTx/>
              <a:buFontTx/>
              <a:buChar char="•"/>
              <a:tabLst/>
            </a:pPr>
            <a:r>
              <a:rPr kumimoji="0" lang="en-US" altLang="en-US" sz="3100" b="1" i="0" u="none" strike="noStrike" cap="none" normalizeH="0" baseline="0" dirty="0">
                <a:ln>
                  <a:noFill/>
                </a:ln>
                <a:effectLst/>
              </a:rPr>
              <a:t>Traditional NB:</a:t>
            </a:r>
            <a:endParaRPr kumimoji="0" lang="en-US" altLang="en-US" sz="3100" b="0" i="0" u="none" strike="noStrike" cap="none" normalizeH="0" baseline="0" dirty="0">
              <a:ln>
                <a:noFill/>
              </a:ln>
              <a:effectLst/>
            </a:endParaRPr>
          </a:p>
          <a:p>
            <a:pPr marL="457200" marR="0" lvl="1" indent="0" defTabSz="914400" rtl="0" eaLnBrk="0" fontAlgn="base" latinLnBrk="0" hangingPunct="0">
              <a:lnSpc>
                <a:spcPct val="100000"/>
              </a:lnSpc>
              <a:spcBef>
                <a:spcPct val="0"/>
              </a:spcBef>
              <a:spcAft>
                <a:spcPts val="600"/>
              </a:spcAft>
              <a:buClrTx/>
              <a:buSzTx/>
              <a:buFontTx/>
              <a:buChar char="•"/>
              <a:tabLst/>
            </a:pPr>
            <a:r>
              <a:rPr kumimoji="0" lang="en-US" altLang="en-US" sz="3100" b="0" i="0" u="none" strike="noStrike" cap="none" normalizeH="0" baseline="0" dirty="0">
                <a:ln>
                  <a:noFill/>
                </a:ln>
                <a:effectLst/>
              </a:rPr>
              <a:t>Struggles significantly with digits 3 and 5, leading to high misclassification rates.</a:t>
            </a:r>
          </a:p>
          <a:p>
            <a:pPr marL="0" marR="0" lvl="0" indent="0" defTabSz="914400" rtl="0" eaLnBrk="0" fontAlgn="base" latinLnBrk="0" hangingPunct="0">
              <a:lnSpc>
                <a:spcPct val="100000"/>
              </a:lnSpc>
              <a:spcBef>
                <a:spcPct val="0"/>
              </a:spcBef>
              <a:spcAft>
                <a:spcPts val="600"/>
              </a:spcAft>
              <a:buClrTx/>
              <a:buSzTx/>
              <a:buFontTx/>
              <a:buChar char="•"/>
              <a:tabLst/>
            </a:pPr>
            <a:r>
              <a:rPr kumimoji="0" lang="en-US" altLang="en-US" sz="3100" b="1" i="0" u="none" strike="noStrike" cap="none" normalizeH="0" baseline="0" dirty="0">
                <a:ln>
                  <a:noFill/>
                </a:ln>
                <a:effectLst/>
              </a:rPr>
              <a:t>Gaussian NB:</a:t>
            </a:r>
            <a:endParaRPr kumimoji="0" lang="en-US" altLang="en-US" sz="3100" b="0" i="0" u="none" strike="noStrike" cap="none" normalizeH="0" baseline="0" dirty="0">
              <a:ln>
                <a:noFill/>
              </a:ln>
              <a:effectLst/>
            </a:endParaRPr>
          </a:p>
          <a:p>
            <a:pPr marL="457200" marR="0" lvl="1" indent="0" defTabSz="914400" rtl="0" eaLnBrk="0" fontAlgn="base" latinLnBrk="0" hangingPunct="0">
              <a:lnSpc>
                <a:spcPct val="100000"/>
              </a:lnSpc>
              <a:spcBef>
                <a:spcPct val="0"/>
              </a:spcBef>
              <a:spcAft>
                <a:spcPts val="600"/>
              </a:spcAft>
              <a:buClrTx/>
              <a:buSzTx/>
              <a:buFontTx/>
              <a:buChar char="•"/>
              <a:tabLst/>
            </a:pPr>
            <a:r>
              <a:rPr kumimoji="0" lang="en-US" altLang="en-US" sz="3100" b="0" i="0" u="none" strike="noStrike" cap="none" normalizeH="0" baseline="0" dirty="0">
                <a:ln>
                  <a:noFill/>
                </a:ln>
                <a:effectLst/>
              </a:rPr>
              <a:t>Improved classification accuracy compared to Traditional NB, especially with digit 4.</a:t>
            </a:r>
          </a:p>
          <a:p>
            <a:pPr marL="0" marR="0" lvl="0" indent="0" defTabSz="914400" rtl="0" eaLnBrk="0" fontAlgn="base" latinLnBrk="0" hangingPunct="0">
              <a:lnSpc>
                <a:spcPct val="100000"/>
              </a:lnSpc>
              <a:spcBef>
                <a:spcPct val="0"/>
              </a:spcBef>
              <a:spcAft>
                <a:spcPts val="600"/>
              </a:spcAft>
              <a:buClrTx/>
              <a:buSzTx/>
              <a:buFontTx/>
              <a:buChar char="•"/>
              <a:tabLst/>
            </a:pPr>
            <a:r>
              <a:rPr kumimoji="0" lang="en-US" altLang="en-US" sz="3100" b="1" i="0" u="none" strike="noStrike" cap="none" normalizeH="0" baseline="0" dirty="0">
                <a:ln>
                  <a:noFill/>
                </a:ln>
                <a:effectLst/>
              </a:rPr>
              <a:t>Multivariate Gaussian NB:</a:t>
            </a:r>
            <a:endParaRPr kumimoji="0" lang="en-US" altLang="en-US" sz="3100" b="0" i="0" u="none" strike="noStrike" cap="none" normalizeH="0" baseline="0" dirty="0">
              <a:ln>
                <a:noFill/>
              </a:ln>
              <a:effectLst/>
            </a:endParaRPr>
          </a:p>
          <a:p>
            <a:pPr marL="457200" marR="0" lvl="1" indent="0" defTabSz="914400" rtl="0" eaLnBrk="0" fontAlgn="base" latinLnBrk="0" hangingPunct="0">
              <a:lnSpc>
                <a:spcPct val="100000"/>
              </a:lnSpc>
              <a:spcBef>
                <a:spcPct val="0"/>
              </a:spcBef>
              <a:spcAft>
                <a:spcPts val="600"/>
              </a:spcAft>
              <a:buClrTx/>
              <a:buSzTx/>
              <a:buFontTx/>
              <a:buChar char="•"/>
              <a:tabLst/>
            </a:pPr>
            <a:r>
              <a:rPr kumimoji="0" lang="en-US" altLang="en-US" sz="3100" b="0" i="0" u="none" strike="noStrike" cap="none" normalizeH="0" baseline="0" dirty="0">
                <a:ln>
                  <a:noFill/>
                </a:ln>
                <a:effectLst/>
              </a:rPr>
              <a:t>Moderate performance with some misclassifications, particularly with digits 3 and 7.</a:t>
            </a:r>
          </a:p>
          <a:p>
            <a:pPr marL="0" marR="0" lvl="0" indent="0" defTabSz="914400" rtl="0" eaLnBrk="0" fontAlgn="base" latinLnBrk="0" hangingPunct="0">
              <a:lnSpc>
                <a:spcPct val="100000"/>
              </a:lnSpc>
              <a:spcBef>
                <a:spcPct val="0"/>
              </a:spcBef>
              <a:spcAft>
                <a:spcPts val="600"/>
              </a:spcAft>
              <a:buClrTx/>
              <a:buSzTx/>
              <a:buFontTx/>
              <a:buChar char="•"/>
              <a:tabLst/>
            </a:pPr>
            <a:r>
              <a:rPr kumimoji="0" lang="en-US" altLang="en-US" sz="3100" b="1" i="0" u="none" strike="noStrike" cap="none" normalizeH="0" baseline="0" dirty="0">
                <a:ln>
                  <a:noFill/>
                </a:ln>
                <a:effectLst/>
              </a:rPr>
              <a:t>KNN:</a:t>
            </a:r>
            <a:endParaRPr kumimoji="0" lang="en-US" altLang="en-US" sz="3100" b="0" i="0" u="none" strike="noStrike" cap="none" normalizeH="0" baseline="0" dirty="0">
              <a:ln>
                <a:noFill/>
              </a:ln>
              <a:effectLst/>
            </a:endParaRPr>
          </a:p>
          <a:p>
            <a:pPr marL="457200" marR="0" lvl="1" indent="0" defTabSz="914400" rtl="0" eaLnBrk="0" fontAlgn="base" latinLnBrk="0" hangingPunct="0">
              <a:lnSpc>
                <a:spcPct val="100000"/>
              </a:lnSpc>
              <a:spcBef>
                <a:spcPct val="0"/>
              </a:spcBef>
              <a:spcAft>
                <a:spcPts val="600"/>
              </a:spcAft>
              <a:buClrTx/>
              <a:buSzTx/>
              <a:buFontTx/>
              <a:buChar char="•"/>
              <a:tabLst/>
            </a:pPr>
            <a:r>
              <a:rPr kumimoji="0" lang="en-US" altLang="en-US" sz="3100" b="1" i="0" u="none" strike="noStrike" cap="none" normalizeH="0" baseline="0" dirty="0">
                <a:ln>
                  <a:noFill/>
                </a:ln>
                <a:effectLst/>
              </a:rPr>
              <a:t>Best overall performance,</a:t>
            </a:r>
            <a:r>
              <a:rPr kumimoji="0" lang="en-US" altLang="en-US" sz="3100" b="0" i="0" u="none" strike="noStrike" cap="none" normalizeH="0" baseline="0" dirty="0">
                <a:ln>
                  <a:noFill/>
                </a:ln>
                <a:effectLst/>
              </a:rPr>
              <a:t> with very few misclassifications. Most diagonal elements (correct predictions) are darker, indicating higher accuracy.</a:t>
            </a:r>
          </a:p>
          <a:p>
            <a:pPr marL="457200" marR="0" lvl="1" indent="0" defTabSz="914400" rtl="0" eaLnBrk="0" fontAlgn="base" latinLnBrk="0" hangingPunct="0">
              <a:lnSpc>
                <a:spcPct val="100000"/>
              </a:lnSpc>
              <a:spcBef>
                <a:spcPct val="0"/>
              </a:spcBef>
              <a:spcAft>
                <a:spcPts val="600"/>
              </a:spcAft>
              <a:buClrTx/>
              <a:buSzTx/>
              <a:buFontTx/>
              <a:buChar char="•"/>
              <a:tabLst/>
            </a:pPr>
            <a:endParaRPr kumimoji="0" lang="en-US" altLang="en-US" sz="3100" b="0" i="0" u="none" strike="noStrike" cap="none" normalizeH="0" baseline="0" dirty="0">
              <a:ln>
                <a:noFill/>
              </a:ln>
              <a:effectLst/>
            </a:endParaRPr>
          </a:p>
          <a:p>
            <a:pPr marL="0" marR="0" lvl="0" indent="0" defTabSz="914400" rtl="0" eaLnBrk="0" fontAlgn="base" latinLnBrk="0" hangingPunct="0">
              <a:lnSpc>
                <a:spcPct val="100000"/>
              </a:lnSpc>
              <a:spcBef>
                <a:spcPct val="0"/>
              </a:spcBef>
              <a:spcAft>
                <a:spcPts val="600"/>
              </a:spcAft>
              <a:buClrTx/>
              <a:buSzTx/>
              <a:buNone/>
              <a:tabLst/>
            </a:pPr>
            <a:r>
              <a:rPr kumimoji="0" lang="en-US" altLang="en-US" sz="3100" b="1" i="0" u="none" strike="noStrike" cap="none" normalizeH="0" baseline="0" dirty="0">
                <a:ln>
                  <a:noFill/>
                </a:ln>
                <a:effectLst/>
              </a:rPr>
              <a:t>General Insight:</a:t>
            </a:r>
            <a:endParaRPr kumimoji="0" lang="en-US" altLang="en-US" sz="3100" b="0" i="0" u="none" strike="noStrike" cap="none" normalizeH="0" baseline="0" dirty="0">
              <a:ln>
                <a:noFill/>
              </a:ln>
              <a:effectLst/>
            </a:endParaRPr>
          </a:p>
          <a:p>
            <a:pPr marL="0" marR="0" lvl="0" indent="0" defTabSz="914400" rtl="0" eaLnBrk="0" fontAlgn="base" latinLnBrk="0" hangingPunct="0">
              <a:lnSpc>
                <a:spcPct val="100000"/>
              </a:lnSpc>
              <a:spcBef>
                <a:spcPct val="0"/>
              </a:spcBef>
              <a:spcAft>
                <a:spcPts val="600"/>
              </a:spcAft>
              <a:buClrTx/>
              <a:buSzTx/>
              <a:buNone/>
              <a:tabLst/>
            </a:pPr>
            <a:r>
              <a:rPr kumimoji="0" lang="en-US" altLang="en-US" sz="3100" b="1" i="0" u="none" strike="noStrike" cap="none" normalizeH="0" baseline="0" dirty="0">
                <a:ln>
                  <a:noFill/>
                </a:ln>
                <a:effectLst/>
              </a:rPr>
              <a:t>KNN model</a:t>
            </a:r>
            <a:r>
              <a:rPr kumimoji="0" lang="en-US" altLang="en-US" sz="3100" b="0" i="0" u="none" strike="noStrike" cap="none" normalizeH="0" baseline="0" dirty="0">
                <a:ln>
                  <a:noFill/>
                </a:ln>
                <a:effectLst/>
              </a:rPr>
              <a:t> consistently shows the most accurate classification across digits, followed by </a:t>
            </a:r>
            <a:r>
              <a:rPr kumimoji="0" lang="en-US" altLang="en-US" sz="3100" b="1" i="0" u="none" strike="noStrike" cap="none" normalizeH="0" baseline="0" dirty="0">
                <a:ln>
                  <a:noFill/>
                </a:ln>
                <a:effectLst/>
              </a:rPr>
              <a:t>Gaussian NB</a:t>
            </a:r>
            <a:r>
              <a:rPr kumimoji="0" lang="en-US" altLang="en-US" sz="3100" b="0" i="0" u="none" strike="noStrike" cap="none" normalizeH="0" baseline="0" dirty="0">
                <a:ln>
                  <a:noFill/>
                </a:ln>
                <a:effectLst/>
              </a:rPr>
              <a:t>. Traditional NB underperforms, highlighting its limitations for this dataset.</a:t>
            </a:r>
          </a:p>
          <a:p>
            <a:pPr marL="0" marR="0" lvl="0" indent="0" defTabSz="914400" rtl="0" eaLnBrk="0" fontAlgn="base" latinLnBrk="0" hangingPunct="0">
              <a:lnSpc>
                <a:spcPct val="100000"/>
              </a:lnSpc>
              <a:spcBef>
                <a:spcPct val="0"/>
              </a:spcBef>
              <a:spcAft>
                <a:spcPts val="600"/>
              </a:spcAft>
              <a:buClrTx/>
              <a:buSzTx/>
              <a:buFontTx/>
              <a:buNone/>
              <a:tabLst/>
            </a:pPr>
            <a:endParaRPr kumimoji="0" lang="en-US" altLang="en-US" sz="500" b="0" i="0" u="none" strike="noStrike" cap="none" normalizeH="0" baseline="0" dirty="0">
              <a:ln>
                <a:noFill/>
              </a:ln>
              <a:effectLst/>
              <a:latin typeface="Arial" panose="020B0604020202020204" pitchFamily="34" charset="0"/>
            </a:endParaRPr>
          </a:p>
        </p:txBody>
      </p:sp>
      <p:pic>
        <p:nvPicPr>
          <p:cNvPr id="5" name="Picture 4">
            <a:extLst>
              <a:ext uri="{FF2B5EF4-FFF2-40B4-BE49-F238E27FC236}">
                <a16:creationId xmlns:a16="http://schemas.microsoft.com/office/drawing/2014/main" id="{9569BBEE-14DF-49E9-BCD4-2AB1EDD90A34}"/>
              </a:ext>
            </a:extLst>
          </p:cNvPr>
          <p:cNvPicPr>
            <a:picLocks noChangeAspect="1"/>
          </p:cNvPicPr>
          <p:nvPr/>
        </p:nvPicPr>
        <p:blipFill>
          <a:blip r:embed="rId2"/>
          <a:stretch>
            <a:fillRect/>
          </a:stretch>
        </p:blipFill>
        <p:spPr>
          <a:xfrm>
            <a:off x="5673193" y="343431"/>
            <a:ext cx="5938859" cy="6024707"/>
          </a:xfrm>
          <a:prstGeom prst="rect">
            <a:avLst/>
          </a:prstGeom>
        </p:spPr>
      </p:pic>
    </p:spTree>
    <p:extLst>
      <p:ext uri="{BB962C8B-B14F-4D97-AF65-F5344CB8AC3E}">
        <p14:creationId xmlns:p14="http://schemas.microsoft.com/office/powerpoint/2010/main" val="42024406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8" name="Rectangle 47">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49" name="Group 48">
            <a:extLst>
              <a:ext uri="{FF2B5EF4-FFF2-40B4-BE49-F238E27FC236}">
                <a16:creationId xmlns:a16="http://schemas.microsoft.com/office/drawing/2014/main" id="{807F70BA-21EF-4B7D-ACFF-D02E136D44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4" name="Straight Connector 13">
              <a:extLst>
                <a:ext uri="{FF2B5EF4-FFF2-40B4-BE49-F238E27FC236}">
                  <a16:creationId xmlns:a16="http://schemas.microsoft.com/office/drawing/2014/main" id="{7D487A9C-B45A-450B-B04B-02570D8F419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09C56948-B944-4EAA-A601-1C3F289A7C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43EFFD07-1C36-4595-9832-727669712CF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FA5917E5-3154-42BC-8308-71C3D44DB41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B05D64D-A9ED-421A-9ABE-761977A815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5E49393-F5BE-4823-92E3-7A624F7EAAE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46035503-21C0-4568-B46B-90BB750327C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5CACA2B-D1AF-419E-BFBF-413F69DFDB8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2284408D-F3CE-466F-A0C8-D27F2BCFC62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A2C5065B-1474-4D66-99DB-CFEF811C0FD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6C6F4B51-92DC-4003-A3E7-28710D57AB9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0D5C13CE-E4FE-4F85-BC09-9C950ED7526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851C5D97-1CDA-475E-BAC6-EE58999872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DB712EBA-54FF-45FE-9A4E-98C0C0EC23F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7E0AB49E-A89E-4B6C-AAAA-96E326D154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1E63E817-E471-4A64-9EF6-FFB1FBB3481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E4BB2927-CDAC-455A-8D26-8582DD13DDF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A8E42F79-594B-4397-8A30-281228EF99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6E578AA8-0A5F-4BAA-AAFC-8A1E07838B1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9BA6CB24-165E-4D82-A315-18FFF8ABC6C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6A7AFC89-7922-47E2-8920-9883AF13C2E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82D63DEE-348A-4118-952F-DCD6FC1B6D2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47A17409-8146-400D-A3C1-1E93FE2056D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621B7B93-01A0-4FDD-A6E1-57295778182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6D3948D1-38CD-41AC-BBE8-291A85A7035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A633F3FE-70B6-41BD-A2D7-F9A53AB38EB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09D1DD0D-9D4A-41EA-9650-F8215D949B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8148EE7C-8DC4-4A31-A981-8F838EA8FA0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7F7EC5C-3015-4A5E-A9E3-B53F5293D2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FD7AF31F-4674-411A-837A-ED991478D26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5D3DAED2-414E-42E1-998A-6D7EF4A4D06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50" name="Right Triangle 49">
            <a:extLst>
              <a:ext uri="{FF2B5EF4-FFF2-40B4-BE49-F238E27FC236}">
                <a16:creationId xmlns:a16="http://schemas.microsoft.com/office/drawing/2014/main" id="{9E92C66B-792F-479F-B983-F47FEE1AB5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1094" y="1525300"/>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52BF09B9-CBCD-6AD0-20CB-070EBA995AE4}"/>
              </a:ext>
            </a:extLst>
          </p:cNvPr>
          <p:cNvSpPr>
            <a:spLocks noGrp="1"/>
          </p:cNvSpPr>
          <p:nvPr>
            <p:ph type="title"/>
          </p:nvPr>
        </p:nvSpPr>
        <p:spPr>
          <a:xfrm>
            <a:off x="691079" y="725952"/>
            <a:ext cx="5818396" cy="1362156"/>
          </a:xfrm>
        </p:spPr>
        <p:txBody>
          <a:bodyPr>
            <a:normAutofit/>
          </a:bodyPr>
          <a:lstStyle/>
          <a:p>
            <a:pPr>
              <a:lnSpc>
                <a:spcPct val="90000"/>
              </a:lnSpc>
            </a:pPr>
            <a:r>
              <a:rPr lang="en-US"/>
              <a:t>Top Misclassifications Across Models</a:t>
            </a:r>
          </a:p>
        </p:txBody>
      </p:sp>
      <p:sp>
        <p:nvSpPr>
          <p:cNvPr id="4" name="Rectangle 1">
            <a:extLst>
              <a:ext uri="{FF2B5EF4-FFF2-40B4-BE49-F238E27FC236}">
                <a16:creationId xmlns:a16="http://schemas.microsoft.com/office/drawing/2014/main" id="{1938E9DC-07AD-2304-E579-99DAF85B5C39}"/>
              </a:ext>
            </a:extLst>
          </p:cNvPr>
          <p:cNvSpPr>
            <a:spLocks noGrp="1" noChangeArrowheads="1"/>
          </p:cNvSpPr>
          <p:nvPr>
            <p:ph idx="1"/>
          </p:nvPr>
        </p:nvSpPr>
        <p:spPr bwMode="auto">
          <a:xfrm>
            <a:off x="691079" y="2340131"/>
            <a:ext cx="5818396" cy="3791918"/>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0" compatLnSpc="1">
            <a:prstTxWarp prst="textNoShape">
              <a:avLst/>
            </a:prstTxWarp>
            <a:normAutofit/>
          </a:bodyPr>
          <a:lstStyle/>
          <a:p>
            <a:pPr marL="0" marR="0" lvl="0" indent="0" defTabSz="914400" rtl="0" eaLnBrk="0" fontAlgn="base" latinLnBrk="0" hangingPunct="0">
              <a:lnSpc>
                <a:spcPct val="100000"/>
              </a:lnSpc>
              <a:spcBef>
                <a:spcPct val="0"/>
              </a:spcBef>
              <a:spcAft>
                <a:spcPts val="600"/>
              </a:spcAft>
              <a:buClrTx/>
              <a:buSzTx/>
              <a:buNone/>
              <a:tabLst/>
            </a:pPr>
            <a:r>
              <a:rPr kumimoji="0" lang="en-US" altLang="en-US" sz="700" b="1" i="0" u="none" strike="noStrike" cap="none" normalizeH="0" baseline="0" dirty="0">
                <a:ln>
                  <a:noFill/>
                </a:ln>
                <a:effectLst/>
                <a:latin typeface="Arial" panose="020B0604020202020204" pitchFamily="34" charset="0"/>
              </a:rPr>
              <a:t>Objective:</a:t>
            </a:r>
            <a:r>
              <a:rPr kumimoji="0" lang="en-US" altLang="en-US" sz="700" b="0" i="0" u="none" strike="noStrike" cap="none" normalizeH="0" baseline="0" dirty="0">
                <a:ln>
                  <a:noFill/>
                </a:ln>
                <a:effectLst/>
                <a:latin typeface="Arial" panose="020B0604020202020204" pitchFamily="34" charset="0"/>
              </a:rPr>
              <a:t> Visualize the top misclassifications made by each model on the MNIST dataset.</a:t>
            </a:r>
          </a:p>
          <a:p>
            <a:pPr marL="0" marR="0" lvl="0" indent="0" defTabSz="914400" rtl="0" eaLnBrk="0" fontAlgn="base" latinLnBrk="0" hangingPunct="0">
              <a:lnSpc>
                <a:spcPct val="100000"/>
              </a:lnSpc>
              <a:spcBef>
                <a:spcPct val="0"/>
              </a:spcBef>
              <a:spcAft>
                <a:spcPts val="600"/>
              </a:spcAft>
              <a:buClrTx/>
              <a:buSzTx/>
              <a:buNone/>
              <a:tabLst/>
            </a:pPr>
            <a:r>
              <a:rPr kumimoji="0" lang="en-US" altLang="en-US" sz="700" b="1" i="0" u="none" strike="noStrike" cap="none" normalizeH="0" baseline="0" dirty="0">
                <a:ln>
                  <a:noFill/>
                </a:ln>
                <a:effectLst/>
                <a:latin typeface="Arial" panose="020B0604020202020204" pitchFamily="34" charset="0"/>
              </a:rPr>
              <a:t>Models Analyzed:</a:t>
            </a:r>
            <a:endParaRPr kumimoji="0" lang="en-US" altLang="en-US" sz="700" b="0" i="0" u="none" strike="noStrike" cap="none" normalizeH="0" baseline="0" dirty="0">
              <a:ln>
                <a:noFill/>
              </a:ln>
              <a:effectLst/>
              <a:latin typeface="Arial" panose="020B0604020202020204" pitchFamily="34" charset="0"/>
            </a:endParaRPr>
          </a:p>
          <a:p>
            <a:pPr marL="0" marR="0" lvl="0" indent="0" defTabSz="914400" rtl="0" eaLnBrk="0" fontAlgn="base" latinLnBrk="0" hangingPunct="0">
              <a:lnSpc>
                <a:spcPct val="100000"/>
              </a:lnSpc>
              <a:spcBef>
                <a:spcPct val="0"/>
              </a:spcBef>
              <a:spcAft>
                <a:spcPts val="600"/>
              </a:spcAft>
              <a:buClrTx/>
              <a:buSzTx/>
              <a:buFontTx/>
              <a:buChar char="•"/>
              <a:tabLst/>
            </a:pPr>
            <a:r>
              <a:rPr kumimoji="0" lang="en-US" altLang="en-US" sz="700" b="1" i="0" u="none" strike="noStrike" cap="none" normalizeH="0" baseline="0" dirty="0">
                <a:ln>
                  <a:noFill/>
                </a:ln>
                <a:effectLst/>
                <a:latin typeface="Arial" panose="020B0604020202020204" pitchFamily="34" charset="0"/>
              </a:rPr>
              <a:t>Top Left:</a:t>
            </a:r>
            <a:r>
              <a:rPr kumimoji="0" lang="en-US" altLang="en-US" sz="700" b="0" i="0" u="none" strike="noStrike" cap="none" normalizeH="0" baseline="0" dirty="0">
                <a:ln>
                  <a:noFill/>
                </a:ln>
                <a:effectLst/>
                <a:latin typeface="Arial" panose="020B0604020202020204" pitchFamily="34" charset="0"/>
              </a:rPr>
              <a:t> Traditional Naive Bayes (NB)</a:t>
            </a:r>
          </a:p>
          <a:p>
            <a:pPr marL="0" marR="0" lvl="0" indent="0" defTabSz="914400" rtl="0" eaLnBrk="0" fontAlgn="base" latinLnBrk="0" hangingPunct="0">
              <a:lnSpc>
                <a:spcPct val="100000"/>
              </a:lnSpc>
              <a:spcBef>
                <a:spcPct val="0"/>
              </a:spcBef>
              <a:spcAft>
                <a:spcPts val="600"/>
              </a:spcAft>
              <a:buClrTx/>
              <a:buSzTx/>
              <a:buFontTx/>
              <a:buChar char="•"/>
              <a:tabLst/>
            </a:pPr>
            <a:r>
              <a:rPr kumimoji="0" lang="en-US" altLang="en-US" sz="700" b="1" i="0" u="none" strike="noStrike" cap="none" normalizeH="0" baseline="0" dirty="0">
                <a:ln>
                  <a:noFill/>
                </a:ln>
                <a:effectLst/>
                <a:latin typeface="Arial" panose="020B0604020202020204" pitchFamily="34" charset="0"/>
              </a:rPr>
              <a:t>Top Right:</a:t>
            </a:r>
            <a:r>
              <a:rPr kumimoji="0" lang="en-US" altLang="en-US" sz="700" b="0" i="0" u="none" strike="noStrike" cap="none" normalizeH="0" baseline="0" dirty="0">
                <a:ln>
                  <a:noFill/>
                </a:ln>
                <a:effectLst/>
                <a:latin typeface="Arial" panose="020B0604020202020204" pitchFamily="34" charset="0"/>
              </a:rPr>
              <a:t> Gaussian Naive Bayes (NB)</a:t>
            </a:r>
          </a:p>
          <a:p>
            <a:pPr marL="0" marR="0" lvl="0" indent="0" defTabSz="914400" rtl="0" eaLnBrk="0" fontAlgn="base" latinLnBrk="0" hangingPunct="0">
              <a:lnSpc>
                <a:spcPct val="100000"/>
              </a:lnSpc>
              <a:spcBef>
                <a:spcPct val="0"/>
              </a:spcBef>
              <a:spcAft>
                <a:spcPts val="600"/>
              </a:spcAft>
              <a:buClrTx/>
              <a:buSzTx/>
              <a:buFontTx/>
              <a:buChar char="•"/>
              <a:tabLst/>
            </a:pPr>
            <a:r>
              <a:rPr kumimoji="0" lang="en-US" altLang="en-US" sz="700" b="1" i="0" u="none" strike="noStrike" cap="none" normalizeH="0" baseline="0" dirty="0">
                <a:ln>
                  <a:noFill/>
                </a:ln>
                <a:effectLst/>
                <a:latin typeface="Arial" panose="020B0604020202020204" pitchFamily="34" charset="0"/>
              </a:rPr>
              <a:t>Bottom Left:</a:t>
            </a:r>
            <a:r>
              <a:rPr kumimoji="0" lang="en-US" altLang="en-US" sz="700" b="0" i="0" u="none" strike="noStrike" cap="none" normalizeH="0" baseline="0" dirty="0">
                <a:ln>
                  <a:noFill/>
                </a:ln>
                <a:effectLst/>
                <a:latin typeface="Arial" panose="020B0604020202020204" pitchFamily="34" charset="0"/>
              </a:rPr>
              <a:t> Multivariate Gaussian NB</a:t>
            </a:r>
          </a:p>
          <a:p>
            <a:pPr marL="0" marR="0" lvl="0" indent="0" defTabSz="914400" rtl="0" eaLnBrk="0" fontAlgn="base" latinLnBrk="0" hangingPunct="0">
              <a:lnSpc>
                <a:spcPct val="100000"/>
              </a:lnSpc>
              <a:spcBef>
                <a:spcPct val="0"/>
              </a:spcBef>
              <a:spcAft>
                <a:spcPts val="600"/>
              </a:spcAft>
              <a:buClrTx/>
              <a:buSzTx/>
              <a:buFontTx/>
              <a:buChar char="•"/>
              <a:tabLst/>
            </a:pPr>
            <a:r>
              <a:rPr kumimoji="0" lang="en-US" altLang="en-US" sz="700" b="1" i="0" u="none" strike="noStrike" cap="none" normalizeH="0" baseline="0" dirty="0">
                <a:ln>
                  <a:noFill/>
                </a:ln>
                <a:effectLst/>
                <a:latin typeface="Arial" panose="020B0604020202020204" pitchFamily="34" charset="0"/>
              </a:rPr>
              <a:t>Bottom Right:</a:t>
            </a:r>
            <a:r>
              <a:rPr kumimoji="0" lang="en-US" altLang="en-US" sz="700" b="0" i="0" u="none" strike="noStrike" cap="none" normalizeH="0" baseline="0" dirty="0">
                <a:ln>
                  <a:noFill/>
                </a:ln>
                <a:effectLst/>
                <a:latin typeface="Arial" panose="020B0604020202020204" pitchFamily="34" charset="0"/>
              </a:rPr>
              <a:t> K-Nearest Neighbors (KNN)</a:t>
            </a:r>
          </a:p>
          <a:p>
            <a:pPr marL="0" marR="0" lvl="0" indent="0" defTabSz="914400" rtl="0" eaLnBrk="0" fontAlgn="base" latinLnBrk="0" hangingPunct="0">
              <a:lnSpc>
                <a:spcPct val="100000"/>
              </a:lnSpc>
              <a:spcBef>
                <a:spcPct val="0"/>
              </a:spcBef>
              <a:spcAft>
                <a:spcPts val="600"/>
              </a:spcAft>
              <a:buClrTx/>
              <a:buSzTx/>
              <a:buNone/>
              <a:tabLst/>
            </a:pPr>
            <a:endParaRPr kumimoji="0" lang="en-US" altLang="en-US" sz="700" b="1" i="0" u="none" strike="noStrike" cap="none" normalizeH="0" baseline="0" dirty="0">
              <a:ln>
                <a:noFill/>
              </a:ln>
              <a:effectLst/>
              <a:latin typeface="Arial" panose="020B0604020202020204" pitchFamily="34" charset="0"/>
            </a:endParaRPr>
          </a:p>
          <a:p>
            <a:pPr marL="0" marR="0" lvl="0" indent="0" defTabSz="914400" rtl="0" eaLnBrk="0" fontAlgn="base" latinLnBrk="0" hangingPunct="0">
              <a:lnSpc>
                <a:spcPct val="100000"/>
              </a:lnSpc>
              <a:spcBef>
                <a:spcPct val="0"/>
              </a:spcBef>
              <a:spcAft>
                <a:spcPts val="600"/>
              </a:spcAft>
              <a:buClrTx/>
              <a:buSzTx/>
              <a:buNone/>
              <a:tabLst/>
            </a:pPr>
            <a:r>
              <a:rPr kumimoji="0" lang="en-US" altLang="en-US" sz="700" b="1" i="0" u="none" strike="noStrike" cap="none" normalizeH="0" baseline="0" dirty="0">
                <a:ln>
                  <a:noFill/>
                </a:ln>
                <a:effectLst/>
                <a:latin typeface="Arial" panose="020B0604020202020204" pitchFamily="34" charset="0"/>
              </a:rPr>
              <a:t>Key Observations:</a:t>
            </a:r>
            <a:endParaRPr kumimoji="0" lang="en-US" altLang="en-US" sz="700" b="0" i="0" u="none" strike="noStrike" cap="none" normalizeH="0" baseline="0" dirty="0">
              <a:ln>
                <a:noFill/>
              </a:ln>
              <a:effectLst/>
              <a:latin typeface="Arial" panose="020B0604020202020204" pitchFamily="34" charset="0"/>
            </a:endParaRPr>
          </a:p>
          <a:p>
            <a:pPr marL="0" marR="0" lvl="0" indent="0" defTabSz="914400" rtl="0" eaLnBrk="0" fontAlgn="base" latinLnBrk="0" hangingPunct="0">
              <a:lnSpc>
                <a:spcPct val="100000"/>
              </a:lnSpc>
              <a:spcBef>
                <a:spcPct val="0"/>
              </a:spcBef>
              <a:spcAft>
                <a:spcPts val="600"/>
              </a:spcAft>
              <a:buClrTx/>
              <a:buSzTx/>
              <a:buFontTx/>
              <a:buChar char="•"/>
              <a:tabLst/>
            </a:pPr>
            <a:r>
              <a:rPr kumimoji="0" lang="en-US" altLang="en-US" sz="700" b="1" i="0" u="none" strike="noStrike" cap="none" normalizeH="0" baseline="0" dirty="0">
                <a:ln>
                  <a:noFill/>
                </a:ln>
                <a:effectLst/>
                <a:latin typeface="Arial" panose="020B0604020202020204" pitchFamily="34" charset="0"/>
              </a:rPr>
              <a:t>Traditional NB:</a:t>
            </a:r>
            <a:endParaRPr kumimoji="0" lang="en-US" altLang="en-US" sz="700" b="0" i="0" u="none" strike="noStrike" cap="none" normalizeH="0" baseline="0" dirty="0">
              <a:ln>
                <a:noFill/>
              </a:ln>
              <a:effectLst/>
              <a:latin typeface="Arial" panose="020B0604020202020204" pitchFamily="34" charset="0"/>
            </a:endParaRPr>
          </a:p>
          <a:p>
            <a:pPr marL="457200" marR="0" lvl="1" indent="0" defTabSz="914400" rtl="0" eaLnBrk="0" fontAlgn="base" latinLnBrk="0" hangingPunct="0">
              <a:lnSpc>
                <a:spcPct val="100000"/>
              </a:lnSpc>
              <a:spcBef>
                <a:spcPct val="0"/>
              </a:spcBef>
              <a:spcAft>
                <a:spcPts val="600"/>
              </a:spcAft>
              <a:buClrTx/>
              <a:buSzTx/>
              <a:buFontTx/>
              <a:buChar char="•"/>
              <a:tabLst/>
            </a:pPr>
            <a:r>
              <a:rPr kumimoji="0" lang="en-US" altLang="en-US" sz="700" b="0" i="0" u="none" strike="noStrike" cap="none" normalizeH="0" baseline="0" dirty="0">
                <a:ln>
                  <a:noFill/>
                </a:ln>
                <a:effectLst/>
                <a:latin typeface="Arial" panose="020B0604020202020204" pitchFamily="34" charset="0"/>
              </a:rPr>
              <a:t>Significant misclassification of digit 0 as 6, and digit 1 as 8.</a:t>
            </a:r>
          </a:p>
          <a:p>
            <a:pPr marL="0" marR="0" lvl="0" indent="0" defTabSz="914400" rtl="0" eaLnBrk="0" fontAlgn="base" latinLnBrk="0" hangingPunct="0">
              <a:lnSpc>
                <a:spcPct val="100000"/>
              </a:lnSpc>
              <a:spcBef>
                <a:spcPct val="0"/>
              </a:spcBef>
              <a:spcAft>
                <a:spcPts val="600"/>
              </a:spcAft>
              <a:buClrTx/>
              <a:buSzTx/>
              <a:buFontTx/>
              <a:buChar char="•"/>
              <a:tabLst/>
            </a:pPr>
            <a:r>
              <a:rPr kumimoji="0" lang="en-US" altLang="en-US" sz="700" b="1" i="0" u="none" strike="noStrike" cap="none" normalizeH="0" baseline="0" dirty="0">
                <a:ln>
                  <a:noFill/>
                </a:ln>
                <a:effectLst/>
                <a:latin typeface="Arial" panose="020B0604020202020204" pitchFamily="34" charset="0"/>
              </a:rPr>
              <a:t>Gaussian NB:</a:t>
            </a:r>
            <a:endParaRPr kumimoji="0" lang="en-US" altLang="en-US" sz="700" b="0" i="0" u="none" strike="noStrike" cap="none" normalizeH="0" baseline="0" dirty="0">
              <a:ln>
                <a:noFill/>
              </a:ln>
              <a:effectLst/>
              <a:latin typeface="Arial" panose="020B0604020202020204" pitchFamily="34" charset="0"/>
            </a:endParaRPr>
          </a:p>
          <a:p>
            <a:pPr marL="457200" marR="0" lvl="1" indent="0" defTabSz="914400" rtl="0" eaLnBrk="0" fontAlgn="base" latinLnBrk="0" hangingPunct="0">
              <a:lnSpc>
                <a:spcPct val="100000"/>
              </a:lnSpc>
              <a:spcBef>
                <a:spcPct val="0"/>
              </a:spcBef>
              <a:spcAft>
                <a:spcPts val="600"/>
              </a:spcAft>
              <a:buClrTx/>
              <a:buSzTx/>
              <a:buFontTx/>
              <a:buChar char="•"/>
              <a:tabLst/>
            </a:pPr>
            <a:r>
              <a:rPr kumimoji="0" lang="en-US" altLang="en-US" sz="700" b="0" i="0" u="none" strike="noStrike" cap="none" normalizeH="0" baseline="0" dirty="0">
                <a:ln>
                  <a:noFill/>
                </a:ln>
                <a:effectLst/>
                <a:latin typeface="Arial" panose="020B0604020202020204" pitchFamily="34" charset="0"/>
              </a:rPr>
              <a:t>Most frequent misclassification involves digit 3 being predicted as 8.</a:t>
            </a:r>
          </a:p>
          <a:p>
            <a:pPr marL="0" marR="0" lvl="0" indent="0" defTabSz="914400" rtl="0" eaLnBrk="0" fontAlgn="base" latinLnBrk="0" hangingPunct="0">
              <a:lnSpc>
                <a:spcPct val="100000"/>
              </a:lnSpc>
              <a:spcBef>
                <a:spcPct val="0"/>
              </a:spcBef>
              <a:spcAft>
                <a:spcPts val="600"/>
              </a:spcAft>
              <a:buClrTx/>
              <a:buSzTx/>
              <a:buFontTx/>
              <a:buChar char="•"/>
              <a:tabLst/>
            </a:pPr>
            <a:r>
              <a:rPr kumimoji="0" lang="en-US" altLang="en-US" sz="700" b="1" i="0" u="none" strike="noStrike" cap="none" normalizeH="0" baseline="0" dirty="0">
                <a:ln>
                  <a:noFill/>
                </a:ln>
                <a:effectLst/>
                <a:latin typeface="Arial" panose="020B0604020202020204" pitchFamily="34" charset="0"/>
              </a:rPr>
              <a:t>Multivariate Gaussian NB:</a:t>
            </a:r>
            <a:endParaRPr kumimoji="0" lang="en-US" altLang="en-US" sz="700" b="0" i="0" u="none" strike="noStrike" cap="none" normalizeH="0" baseline="0" dirty="0">
              <a:ln>
                <a:noFill/>
              </a:ln>
              <a:effectLst/>
              <a:latin typeface="Arial" panose="020B0604020202020204" pitchFamily="34" charset="0"/>
            </a:endParaRPr>
          </a:p>
          <a:p>
            <a:pPr marL="457200" marR="0" lvl="1" indent="0" defTabSz="914400" rtl="0" eaLnBrk="0" fontAlgn="base" latinLnBrk="0" hangingPunct="0">
              <a:lnSpc>
                <a:spcPct val="100000"/>
              </a:lnSpc>
              <a:spcBef>
                <a:spcPct val="0"/>
              </a:spcBef>
              <a:spcAft>
                <a:spcPts val="600"/>
              </a:spcAft>
              <a:buClrTx/>
              <a:buSzTx/>
              <a:buFontTx/>
              <a:buChar char="•"/>
              <a:tabLst/>
            </a:pPr>
            <a:r>
              <a:rPr kumimoji="0" lang="en-US" altLang="en-US" sz="700" b="0" i="0" u="none" strike="noStrike" cap="none" normalizeH="0" baseline="0" dirty="0">
                <a:ln>
                  <a:noFill/>
                </a:ln>
                <a:effectLst/>
                <a:latin typeface="Arial" panose="020B0604020202020204" pitchFamily="34" charset="0"/>
              </a:rPr>
              <a:t>Misclassifies digit 3 as 2 and digit 8 as 3, showing some pattern similarities to Gaussian NB.</a:t>
            </a:r>
          </a:p>
          <a:p>
            <a:pPr marL="0" marR="0" lvl="0" indent="0" defTabSz="914400" rtl="0" eaLnBrk="0" fontAlgn="base" latinLnBrk="0" hangingPunct="0">
              <a:lnSpc>
                <a:spcPct val="100000"/>
              </a:lnSpc>
              <a:spcBef>
                <a:spcPct val="0"/>
              </a:spcBef>
              <a:spcAft>
                <a:spcPts val="600"/>
              </a:spcAft>
              <a:buClrTx/>
              <a:buSzTx/>
              <a:buFontTx/>
              <a:buChar char="•"/>
              <a:tabLst/>
            </a:pPr>
            <a:r>
              <a:rPr kumimoji="0" lang="en-US" altLang="en-US" sz="700" b="1" i="0" u="none" strike="noStrike" cap="none" normalizeH="0" baseline="0" dirty="0">
                <a:ln>
                  <a:noFill/>
                </a:ln>
                <a:effectLst/>
                <a:latin typeface="Arial" panose="020B0604020202020204" pitchFamily="34" charset="0"/>
              </a:rPr>
              <a:t>KNN:</a:t>
            </a:r>
            <a:endParaRPr kumimoji="0" lang="en-US" altLang="en-US" sz="700" b="0" i="0" u="none" strike="noStrike" cap="none" normalizeH="0" baseline="0" dirty="0">
              <a:ln>
                <a:noFill/>
              </a:ln>
              <a:effectLst/>
              <a:latin typeface="Arial" panose="020B0604020202020204" pitchFamily="34" charset="0"/>
            </a:endParaRPr>
          </a:p>
          <a:p>
            <a:pPr marL="457200" marR="0" lvl="1" indent="0" defTabSz="914400" rtl="0" eaLnBrk="0" fontAlgn="base" latinLnBrk="0" hangingPunct="0">
              <a:lnSpc>
                <a:spcPct val="100000"/>
              </a:lnSpc>
              <a:spcBef>
                <a:spcPct val="0"/>
              </a:spcBef>
              <a:spcAft>
                <a:spcPts val="600"/>
              </a:spcAft>
              <a:buClrTx/>
              <a:buSzTx/>
              <a:buFontTx/>
              <a:buChar char="•"/>
              <a:tabLst/>
            </a:pPr>
            <a:r>
              <a:rPr kumimoji="0" lang="en-US" altLang="en-US" sz="700" b="0" i="0" u="none" strike="noStrike" cap="none" normalizeH="0" baseline="0" dirty="0">
                <a:ln>
                  <a:noFill/>
                </a:ln>
                <a:effectLst/>
                <a:latin typeface="Arial" panose="020B0604020202020204" pitchFamily="34" charset="0"/>
              </a:rPr>
              <a:t>Fewer misclassifications overall, but notable errors include digit 4 being predicted as 9 and digit 7 as 2.</a:t>
            </a:r>
          </a:p>
          <a:p>
            <a:pPr marL="0" marR="0" lvl="0" indent="0" defTabSz="914400" rtl="0" eaLnBrk="0" fontAlgn="base" latinLnBrk="0" hangingPunct="0">
              <a:lnSpc>
                <a:spcPct val="100000"/>
              </a:lnSpc>
              <a:spcBef>
                <a:spcPct val="0"/>
              </a:spcBef>
              <a:spcAft>
                <a:spcPts val="600"/>
              </a:spcAft>
              <a:buClrTx/>
              <a:buSzTx/>
              <a:buNone/>
              <a:tabLst/>
            </a:pPr>
            <a:endParaRPr kumimoji="0" lang="en-US" altLang="en-US" sz="700" b="1" i="0" u="none" strike="noStrike" cap="none" normalizeH="0" baseline="0" dirty="0">
              <a:ln>
                <a:noFill/>
              </a:ln>
              <a:effectLst/>
              <a:latin typeface="Arial" panose="020B0604020202020204" pitchFamily="34" charset="0"/>
            </a:endParaRPr>
          </a:p>
          <a:p>
            <a:pPr marL="0" marR="0" lvl="0" indent="0" defTabSz="914400" rtl="0" eaLnBrk="0" fontAlgn="base" latinLnBrk="0" hangingPunct="0">
              <a:lnSpc>
                <a:spcPct val="100000"/>
              </a:lnSpc>
              <a:spcBef>
                <a:spcPct val="0"/>
              </a:spcBef>
              <a:spcAft>
                <a:spcPts val="600"/>
              </a:spcAft>
              <a:buClrTx/>
              <a:buSzTx/>
              <a:buNone/>
              <a:tabLst/>
            </a:pPr>
            <a:r>
              <a:rPr kumimoji="0" lang="en-US" altLang="en-US" sz="700" b="1" i="0" u="none" strike="noStrike" cap="none" normalizeH="0" baseline="0" dirty="0">
                <a:ln>
                  <a:noFill/>
                </a:ln>
                <a:effectLst/>
                <a:latin typeface="Arial" panose="020B0604020202020204" pitchFamily="34" charset="0"/>
              </a:rPr>
              <a:t>General Insight:</a:t>
            </a:r>
            <a:endParaRPr kumimoji="0" lang="en-US" altLang="en-US" sz="700" b="0" i="0" u="none" strike="noStrike" cap="none" normalizeH="0" baseline="0" dirty="0">
              <a:ln>
                <a:noFill/>
              </a:ln>
              <a:effectLst/>
              <a:latin typeface="Arial" panose="020B0604020202020204" pitchFamily="34" charset="0"/>
            </a:endParaRPr>
          </a:p>
          <a:p>
            <a:pPr marL="0" marR="0" lvl="0" indent="0" defTabSz="914400" rtl="0" eaLnBrk="0" fontAlgn="base" latinLnBrk="0" hangingPunct="0">
              <a:lnSpc>
                <a:spcPct val="100000"/>
              </a:lnSpc>
              <a:spcBef>
                <a:spcPct val="0"/>
              </a:spcBef>
              <a:spcAft>
                <a:spcPts val="600"/>
              </a:spcAft>
              <a:buClrTx/>
              <a:buSzTx/>
              <a:buFontTx/>
              <a:buChar char="•"/>
              <a:tabLst/>
            </a:pPr>
            <a:r>
              <a:rPr kumimoji="0" lang="en-US" altLang="en-US" sz="700" b="0" i="0" u="none" strike="noStrike" cap="none" normalizeH="0" baseline="0" dirty="0">
                <a:ln>
                  <a:noFill/>
                </a:ln>
                <a:effectLst/>
                <a:latin typeface="Arial" panose="020B0604020202020204" pitchFamily="34" charset="0"/>
              </a:rPr>
              <a:t>Misclassification patterns vary significantly across models, with </a:t>
            </a:r>
            <a:r>
              <a:rPr kumimoji="0" lang="en-US" altLang="en-US" sz="700" b="1" i="0" u="none" strike="noStrike" cap="none" normalizeH="0" baseline="0" dirty="0">
                <a:ln>
                  <a:noFill/>
                </a:ln>
                <a:effectLst/>
                <a:latin typeface="Arial" panose="020B0604020202020204" pitchFamily="34" charset="0"/>
              </a:rPr>
              <a:t>KNN</a:t>
            </a:r>
            <a:r>
              <a:rPr kumimoji="0" lang="en-US" altLang="en-US" sz="700" b="0" i="0" u="none" strike="noStrike" cap="none" normalizeH="0" baseline="0" dirty="0">
                <a:ln>
                  <a:noFill/>
                </a:ln>
                <a:effectLst/>
                <a:latin typeface="Arial" panose="020B0604020202020204" pitchFamily="34" charset="0"/>
              </a:rPr>
              <a:t> having the most distinct and minimal misclassification pattern, reaffirming its superior performance in earlier analyses.</a:t>
            </a:r>
          </a:p>
          <a:p>
            <a:pPr marL="0" marR="0" lvl="0" indent="0" defTabSz="914400" rtl="0" eaLnBrk="0" fontAlgn="base" latinLnBrk="0" hangingPunct="0">
              <a:lnSpc>
                <a:spcPct val="100000"/>
              </a:lnSpc>
              <a:spcBef>
                <a:spcPct val="0"/>
              </a:spcBef>
              <a:spcAft>
                <a:spcPts val="600"/>
              </a:spcAft>
              <a:buClrTx/>
              <a:buSzTx/>
              <a:buFontTx/>
              <a:buNone/>
              <a:tabLst/>
            </a:pPr>
            <a:endParaRPr kumimoji="0" lang="en-US" altLang="en-US" sz="700" b="0" i="0" u="none" strike="noStrike" cap="none" normalizeH="0" baseline="0" dirty="0">
              <a:ln>
                <a:noFill/>
              </a:ln>
              <a:effectLst/>
              <a:latin typeface="Arial" panose="020B0604020202020204" pitchFamily="34" charset="0"/>
            </a:endParaRPr>
          </a:p>
        </p:txBody>
      </p:sp>
      <p:pic>
        <p:nvPicPr>
          <p:cNvPr id="6" name="Picture 5">
            <a:extLst>
              <a:ext uri="{FF2B5EF4-FFF2-40B4-BE49-F238E27FC236}">
                <a16:creationId xmlns:a16="http://schemas.microsoft.com/office/drawing/2014/main" id="{CFB48366-7703-AF63-6535-E0F4C4E02459}"/>
              </a:ext>
            </a:extLst>
          </p:cNvPr>
          <p:cNvPicPr>
            <a:picLocks noChangeAspect="1"/>
          </p:cNvPicPr>
          <p:nvPr/>
        </p:nvPicPr>
        <p:blipFill>
          <a:blip r:embed="rId2"/>
          <a:stretch>
            <a:fillRect/>
          </a:stretch>
        </p:blipFill>
        <p:spPr>
          <a:xfrm>
            <a:off x="6285420" y="1148520"/>
            <a:ext cx="5364983" cy="4010325"/>
          </a:xfrm>
          <a:prstGeom prst="rect">
            <a:avLst/>
          </a:prstGeom>
        </p:spPr>
      </p:pic>
    </p:spTree>
    <p:extLst>
      <p:ext uri="{BB962C8B-B14F-4D97-AF65-F5344CB8AC3E}">
        <p14:creationId xmlns:p14="http://schemas.microsoft.com/office/powerpoint/2010/main" val="21735170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1" name="Rectangle 90">
            <a:extLst>
              <a:ext uri="{FF2B5EF4-FFF2-40B4-BE49-F238E27FC236}">
                <a16:creationId xmlns:a16="http://schemas.microsoft.com/office/drawing/2014/main" id="{F14D45BF-E397-40C0-AFE3-A4149E60E1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86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93" name="Group 92">
            <a:extLst>
              <a:ext uri="{FF2B5EF4-FFF2-40B4-BE49-F238E27FC236}">
                <a16:creationId xmlns:a16="http://schemas.microsoft.com/office/drawing/2014/main" id="{35F4CD44-7930-4EB8-9A74-8D2F9E63693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94" name="Straight Connector 93">
              <a:extLst>
                <a:ext uri="{FF2B5EF4-FFF2-40B4-BE49-F238E27FC236}">
                  <a16:creationId xmlns:a16="http://schemas.microsoft.com/office/drawing/2014/main" id="{6F1268F0-44F7-4AC9-A3E6-9527C22F302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4880B23C-29A4-4D11-8671-EE46FECE7CD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0C2CF28E-44F6-4983-9729-A705B8709B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1B11666B-80E2-4F7D-9613-17A65CBC170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CABFAC7C-C1E8-4988-864D-3B05D300672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42EE5A4C-9245-46EB-B145-8FDFBE6E1A4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7BFEDEDB-B657-4E62-9962-28BF5412205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965EFAA5-5243-4FE8-819B-80D4995BB7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CF92E633-809E-4E07-965A-F2F9EDCF7F1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90DE1690-3F94-4C79-9357-6653BEEF12E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F529D5DF-1A9E-4690-B016-03FB1E72DC4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E6F8E2D2-E88C-4F73-A660-D2B76298CC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137BF3BB-FE7A-410E-AA57-73485A77570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20EC5EB5-F6E1-441C-AB44-799A5DF1B71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FD6F199F-9E76-4C7E-9DF6-20EE550DFE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691704E7-976B-4FE0-9381-8EB7818E70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E75603A9-61D4-4172-AF77-7A7CE408A7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573C1AA7-2357-41A1-A057-FA2D44DADAE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70024205-8F58-4C8D-BE50-35E40091BCA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1737BEEA-3398-4C1B-AB48-E7173325C06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E5EE29AB-4E85-418B-A6D3-3E7B401855D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0ADE2BEB-6A23-4DFC-9A4E-E44F3CA9FFC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6ECE8D73-51C6-4818-8BD9-9202BBA0836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2EA7AA7F-CD9D-4820-B463-7B9CFEC8EC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91618CA6-513B-458C-89C1-1FE15F1F43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C5BACA43-902B-4444-95CB-5165D5483F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78A07376-1103-43DD-A6D6-D7BAF6F005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8FCEA8A1-BC0E-4221-B9E5-3D3C7BA261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955D27E5-DFE1-4EE8-B982-0A39223598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7FD07B27-85E5-4F3B-B432-CDBDC0F6E63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4B78179E-DE7D-4A30-9BDC-05D7AE21762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126" name="Right Triangle 125">
            <a:extLst>
              <a:ext uri="{FF2B5EF4-FFF2-40B4-BE49-F238E27FC236}">
                <a16:creationId xmlns:a16="http://schemas.microsoft.com/office/drawing/2014/main" id="{07E3C0EF-2D2A-42BA-B4E2-76E2B1FC52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4143" y="3153945"/>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1465C61B-34CD-D33B-6321-F4DDB60EF791}"/>
              </a:ext>
            </a:extLst>
          </p:cNvPr>
          <p:cNvSpPr>
            <a:spLocks noGrp="1"/>
          </p:cNvSpPr>
          <p:nvPr>
            <p:ph type="title"/>
          </p:nvPr>
        </p:nvSpPr>
        <p:spPr>
          <a:xfrm>
            <a:off x="691079" y="725950"/>
            <a:ext cx="3428812" cy="5436630"/>
          </a:xfrm>
        </p:spPr>
        <p:txBody>
          <a:bodyPr anchor="ctr">
            <a:normAutofit/>
          </a:bodyPr>
          <a:lstStyle/>
          <a:p>
            <a:r>
              <a:rPr lang="en-US" dirty="0"/>
              <a:t>Key Findings &amp; Future Directions</a:t>
            </a:r>
            <a:endParaRPr lang="en-US"/>
          </a:p>
        </p:txBody>
      </p:sp>
      <p:graphicFrame>
        <p:nvGraphicFramePr>
          <p:cNvPr id="87" name="Rectangle 1">
            <a:extLst>
              <a:ext uri="{FF2B5EF4-FFF2-40B4-BE49-F238E27FC236}">
                <a16:creationId xmlns:a16="http://schemas.microsoft.com/office/drawing/2014/main" id="{BFE5916B-AE65-1C5C-9175-838D9D839910}"/>
              </a:ext>
            </a:extLst>
          </p:cNvPr>
          <p:cNvGraphicFramePr>
            <a:graphicFrameLocks noGrp="1"/>
          </p:cNvGraphicFramePr>
          <p:nvPr>
            <p:ph idx="1"/>
            <p:extLst>
              <p:ext uri="{D42A27DB-BD31-4B8C-83A1-F6EECF244321}">
                <p14:modId xmlns:p14="http://schemas.microsoft.com/office/powerpoint/2010/main" val="1695034478"/>
              </p:ext>
            </p:extLst>
          </p:nvPr>
        </p:nvGraphicFramePr>
        <p:xfrm>
          <a:off x="5103282" y="170170"/>
          <a:ext cx="6879517" cy="597323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205682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13" name="Group 12">
            <a:extLst>
              <a:ext uri="{FF2B5EF4-FFF2-40B4-BE49-F238E27FC236}">
                <a16:creationId xmlns:a16="http://schemas.microsoft.com/office/drawing/2014/main" id="{4D431671-5191-4947-8899-E90505A7042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4" name="Straight Connector 13">
              <a:extLst>
                <a:ext uri="{FF2B5EF4-FFF2-40B4-BE49-F238E27FC236}">
                  <a16:creationId xmlns:a16="http://schemas.microsoft.com/office/drawing/2014/main" id="{877D2E98-ED65-4121-9DA5-6DBB831D0F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94A307-5B5D-4E42-95B3-064D5093ADE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8CB3B32C-3BDA-4D41-9802-681B0599FD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35BDBFD6-7C61-4520-8203-BAB1986C15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D4ABA4D7-9904-42C4-B0CD-B1CE2E0D37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BB63F0D6-8747-4126-9359-B730EB21B79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D91CD660-F5B2-49AC-9EFC-CE94B843B4D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A4BEB7EB-8E7F-4A4B-8581-73CE2003F2F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B04FB70E-6820-4456-872A-937F520606C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3598DD6-9887-4CF7-BAFE-F96E0324EB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AA503E64-565F-465B-A25C-042C5706C5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A140EE7B-5CA1-4DCB-8652-6E4D2147B0E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F85077BE-700D-4C44-AA4D-7CF4E8FD71A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FB8B3FEB-D353-443D-A148-3915606516D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1FF5FBB-3BD8-46EB-BDF9-081B29A444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DC2E11FD-78A4-4F5C-A419-F0237DCAD27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9F708EBE-3154-4FF4-8E8F-88A0762080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27A99B5C-EB03-4D56-8DFE-B006D7081B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2FCBAFF0-9FB4-4160-B9BE-CCBE1D8B8C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326953D7-154A-49A4-B2E1-D94D365EC4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836E3E12-5D96-48DB-8320-6294287740A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7A059482-79BA-4E80-80A2-36FD8408DA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B4EF88B3-C210-433D-B20D-FE41B4D5F93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53665D3E-61E7-4EDF-A208-56449D765C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874CF3B0-C9C3-4683-94A3-DC0AE1E7451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7BE90EF9-6DF5-47F4-A069-9F613C8142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844EBDE-5A9F-4E9F-8A55-57FB9E9797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6491FC45-82C4-40CD-8D0C-0A2F86E8A1E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71AD0FE3-6144-4171-943E-0E65D08E80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A7BA4499-5E6A-4998-A0F4-614E65552B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CAFE7A6F-A7F0-4406-809F-E23FCB201E3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C8DC0B17-CE35-17EC-0ED8-FD872A3E5309}"/>
              </a:ext>
            </a:extLst>
          </p:cNvPr>
          <p:cNvSpPr>
            <a:spLocks noGrp="1"/>
          </p:cNvSpPr>
          <p:nvPr>
            <p:ph type="title"/>
          </p:nvPr>
        </p:nvSpPr>
        <p:spPr>
          <a:xfrm>
            <a:off x="6773928" y="324208"/>
            <a:ext cx="3937814" cy="692406"/>
          </a:xfrm>
        </p:spPr>
        <p:txBody>
          <a:bodyPr>
            <a:normAutofit fontScale="90000"/>
          </a:bodyPr>
          <a:lstStyle/>
          <a:p>
            <a:r>
              <a:rPr lang="en-US" dirty="0"/>
              <a:t>Conclusion</a:t>
            </a:r>
          </a:p>
        </p:txBody>
      </p:sp>
      <p:pic>
        <p:nvPicPr>
          <p:cNvPr id="7" name="Picture 6" descr="Digital financial graph">
            <a:extLst>
              <a:ext uri="{FF2B5EF4-FFF2-40B4-BE49-F238E27FC236}">
                <a16:creationId xmlns:a16="http://schemas.microsoft.com/office/drawing/2014/main" id="{75C6CC6B-3BDA-0E78-044F-BDC777799EAC}"/>
              </a:ext>
            </a:extLst>
          </p:cNvPr>
          <p:cNvPicPr>
            <a:picLocks noChangeAspect="1"/>
          </p:cNvPicPr>
          <p:nvPr/>
        </p:nvPicPr>
        <p:blipFill>
          <a:blip r:embed="rId2"/>
          <a:srcRect l="33632" r="18346"/>
          <a:stretch/>
        </p:blipFill>
        <p:spPr>
          <a:xfrm>
            <a:off x="1" y="10"/>
            <a:ext cx="5854890" cy="6857990"/>
          </a:xfrm>
          <a:custGeom>
            <a:avLst/>
            <a:gdLst/>
            <a:ahLst/>
            <a:cxnLst/>
            <a:rect l="l" t="t" r="r" b="b"/>
            <a:pathLst>
              <a:path w="6036633" h="6858000">
                <a:moveTo>
                  <a:pt x="0" y="0"/>
                </a:moveTo>
                <a:lnTo>
                  <a:pt x="5782584" y="0"/>
                </a:lnTo>
                <a:lnTo>
                  <a:pt x="5847735" y="280891"/>
                </a:lnTo>
                <a:cubicBezTo>
                  <a:pt x="6512611" y="3337011"/>
                  <a:pt x="5215360" y="3533975"/>
                  <a:pt x="5130974" y="6590095"/>
                </a:cubicBezTo>
                <a:lnTo>
                  <a:pt x="5127340" y="6858000"/>
                </a:lnTo>
                <a:lnTo>
                  <a:pt x="0" y="6858000"/>
                </a:lnTo>
                <a:close/>
              </a:path>
            </a:pathLst>
          </a:custGeom>
        </p:spPr>
      </p:pic>
      <p:sp>
        <p:nvSpPr>
          <p:cNvPr id="46" name="Right Triangle 45">
            <a:extLst>
              <a:ext uri="{FF2B5EF4-FFF2-40B4-BE49-F238E27FC236}">
                <a16:creationId xmlns:a16="http://schemas.microsoft.com/office/drawing/2014/main" id="{BEAC0A80-07D3-49CB-87C3-BC34F219DF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6297339" y="-292624"/>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 name="Rectangle 2">
            <a:extLst>
              <a:ext uri="{FF2B5EF4-FFF2-40B4-BE49-F238E27FC236}">
                <a16:creationId xmlns:a16="http://schemas.microsoft.com/office/drawing/2014/main" id="{4339BABA-6281-4DDA-6F8E-FC31CE34835F}"/>
              </a:ext>
            </a:extLst>
          </p:cNvPr>
          <p:cNvSpPr>
            <a:spLocks noGrp="1" noChangeArrowheads="1"/>
          </p:cNvSpPr>
          <p:nvPr>
            <p:ph idx="1"/>
          </p:nvPr>
        </p:nvSpPr>
        <p:spPr bwMode="auto">
          <a:xfrm>
            <a:off x="6049913" y="1188653"/>
            <a:ext cx="4940278" cy="4954749"/>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0" compatLnSpc="1">
            <a:prstTxWarp prst="textNoShape">
              <a:avLst/>
            </a:prstTxWarp>
            <a:normAutofit fontScale="92500" lnSpcReduction="10000"/>
          </a:bodyPr>
          <a:lstStyle/>
          <a:p>
            <a:pPr marL="0" marR="0" lvl="0" indent="0" defTabSz="914400" rtl="0" eaLnBrk="0" fontAlgn="base" latinLnBrk="0" hangingPunct="0">
              <a:lnSpc>
                <a:spcPct val="100000"/>
              </a:lnSpc>
              <a:spcBef>
                <a:spcPct val="0"/>
              </a:spcBef>
              <a:spcAft>
                <a:spcPts val="600"/>
              </a:spcAft>
              <a:buClrTx/>
              <a:buSzTx/>
              <a:buFontTx/>
              <a:buNone/>
              <a:tabLst/>
            </a:pPr>
            <a:endParaRPr kumimoji="0" lang="en-US" altLang="en-US" sz="800" b="0" i="0" u="none" strike="noStrike" cap="none" normalizeH="0" baseline="0" dirty="0">
              <a:ln>
                <a:noFill/>
              </a:ln>
              <a:effectLst/>
              <a:latin typeface="Arial" panose="020B0604020202020204" pitchFamily="34" charset="0"/>
            </a:endParaRPr>
          </a:p>
          <a:p>
            <a:pPr marL="0" marR="0" lvl="0" indent="0" defTabSz="914400" rtl="0" eaLnBrk="0" fontAlgn="base" latinLnBrk="0" hangingPunct="0">
              <a:lnSpc>
                <a:spcPct val="100000"/>
              </a:lnSpc>
              <a:spcBef>
                <a:spcPct val="0"/>
              </a:spcBef>
              <a:spcAft>
                <a:spcPts val="600"/>
              </a:spcAft>
              <a:buClrTx/>
              <a:buSzTx/>
              <a:buNone/>
              <a:tabLst/>
            </a:pPr>
            <a:r>
              <a:rPr kumimoji="0" lang="en-US" altLang="en-US" sz="1200" b="1" i="0" u="none" strike="noStrike" cap="none" normalizeH="0" baseline="0" dirty="0">
                <a:ln>
                  <a:noFill/>
                </a:ln>
                <a:effectLst/>
              </a:rPr>
              <a:t>Project Summary: </a:t>
            </a:r>
          </a:p>
          <a:p>
            <a:pPr marL="0" marR="0" lvl="0" indent="0" defTabSz="914400" rtl="0" eaLnBrk="0" fontAlgn="base" latinLnBrk="0" hangingPunct="0">
              <a:lnSpc>
                <a:spcPct val="100000"/>
              </a:lnSpc>
              <a:spcBef>
                <a:spcPct val="0"/>
              </a:spcBef>
              <a:spcAft>
                <a:spcPts val="600"/>
              </a:spcAft>
              <a:buClrTx/>
              <a:buSzTx/>
              <a:buFontTx/>
              <a:buChar char="•"/>
              <a:tabLst/>
            </a:pPr>
            <a:r>
              <a:rPr kumimoji="0" lang="en-US" altLang="en-US" sz="1200" b="0" i="0" u="none" strike="noStrike" cap="none" normalizeH="0" baseline="0" dirty="0">
                <a:ln>
                  <a:noFill/>
                </a:ln>
                <a:effectLst/>
              </a:rPr>
              <a:t>Successfully compared four machine learning models for MNIST digit recognition </a:t>
            </a:r>
          </a:p>
          <a:p>
            <a:pPr marL="0" marR="0" lvl="0" indent="0" defTabSz="914400" rtl="0" eaLnBrk="0" fontAlgn="base" latinLnBrk="0" hangingPunct="0">
              <a:lnSpc>
                <a:spcPct val="100000"/>
              </a:lnSpc>
              <a:spcBef>
                <a:spcPct val="0"/>
              </a:spcBef>
              <a:spcAft>
                <a:spcPts val="600"/>
              </a:spcAft>
              <a:buClrTx/>
              <a:buSzTx/>
              <a:buFontTx/>
              <a:buChar char="•"/>
              <a:tabLst/>
            </a:pPr>
            <a:r>
              <a:rPr kumimoji="0" lang="en-US" altLang="en-US" sz="1200" b="0" i="0" u="none" strike="noStrike" cap="none" normalizeH="0" baseline="0" dirty="0">
                <a:ln>
                  <a:noFill/>
                </a:ln>
                <a:effectLst/>
              </a:rPr>
              <a:t>Demonstrated the evolution of model complexity and its impact on performance </a:t>
            </a:r>
          </a:p>
          <a:p>
            <a:pPr marL="0" marR="0" lvl="0" indent="0" defTabSz="914400" rtl="0" eaLnBrk="0" fontAlgn="base" latinLnBrk="0" hangingPunct="0">
              <a:lnSpc>
                <a:spcPct val="100000"/>
              </a:lnSpc>
              <a:spcBef>
                <a:spcPct val="0"/>
              </a:spcBef>
              <a:spcAft>
                <a:spcPts val="600"/>
              </a:spcAft>
              <a:buClrTx/>
              <a:buSzTx/>
              <a:buFontTx/>
              <a:buChar char="•"/>
              <a:tabLst/>
            </a:pPr>
            <a:endParaRPr kumimoji="0" lang="en-US" altLang="en-US" sz="1200" b="0" i="0" u="none" strike="noStrike" cap="none" normalizeH="0" baseline="0" dirty="0">
              <a:ln>
                <a:noFill/>
              </a:ln>
              <a:effectLst/>
            </a:endParaRPr>
          </a:p>
          <a:p>
            <a:pPr marL="0" marR="0" lvl="0" indent="0" defTabSz="914400" rtl="0" eaLnBrk="0" fontAlgn="base" latinLnBrk="0" hangingPunct="0">
              <a:lnSpc>
                <a:spcPct val="100000"/>
              </a:lnSpc>
              <a:spcBef>
                <a:spcPct val="0"/>
              </a:spcBef>
              <a:spcAft>
                <a:spcPts val="600"/>
              </a:spcAft>
              <a:buClrTx/>
              <a:buSzTx/>
              <a:buNone/>
              <a:tabLst/>
            </a:pPr>
            <a:r>
              <a:rPr kumimoji="0" lang="en-US" altLang="en-US" sz="1200" b="1" i="0" u="none" strike="noStrike" cap="none" normalizeH="0" baseline="0" dirty="0">
                <a:ln>
                  <a:noFill/>
                </a:ln>
                <a:effectLst/>
              </a:rPr>
              <a:t>Key Takeaways: </a:t>
            </a:r>
          </a:p>
          <a:p>
            <a:pPr marL="0" marR="0" lvl="0" indent="0" defTabSz="914400" rtl="0" eaLnBrk="0" fontAlgn="base" latinLnBrk="0" hangingPunct="0">
              <a:lnSpc>
                <a:spcPct val="100000"/>
              </a:lnSpc>
              <a:spcBef>
                <a:spcPct val="0"/>
              </a:spcBef>
              <a:spcAft>
                <a:spcPts val="600"/>
              </a:spcAft>
              <a:buClrTx/>
              <a:buSzTx/>
              <a:buFontTx/>
              <a:buChar char="•"/>
              <a:tabLst/>
            </a:pPr>
            <a:r>
              <a:rPr kumimoji="0" lang="en-US" altLang="en-US" sz="1200" b="0" i="0" u="none" strike="noStrike" cap="none" normalizeH="0" baseline="0" dirty="0">
                <a:ln>
                  <a:noFill/>
                </a:ln>
                <a:effectLst/>
              </a:rPr>
              <a:t>Model choice significantly affects recognition accuracy </a:t>
            </a:r>
          </a:p>
          <a:p>
            <a:pPr marL="0" marR="0" lvl="0" indent="0" defTabSz="914400" rtl="0" eaLnBrk="0" fontAlgn="base" latinLnBrk="0" hangingPunct="0">
              <a:lnSpc>
                <a:spcPct val="100000"/>
              </a:lnSpc>
              <a:spcBef>
                <a:spcPct val="0"/>
              </a:spcBef>
              <a:spcAft>
                <a:spcPts val="600"/>
              </a:spcAft>
              <a:buClrTx/>
              <a:buSzTx/>
              <a:buFontTx/>
              <a:buChar char="•"/>
              <a:tabLst/>
            </a:pPr>
            <a:r>
              <a:rPr kumimoji="0" lang="en-US" altLang="en-US" sz="1200" b="0" i="0" u="none" strike="noStrike" cap="none" normalizeH="0" baseline="0" dirty="0">
                <a:ln>
                  <a:noFill/>
                </a:ln>
                <a:effectLst/>
              </a:rPr>
              <a:t>Considering data characteristics (e.g., feature correlations) is crucial </a:t>
            </a:r>
          </a:p>
          <a:p>
            <a:pPr marL="0" marR="0" lvl="0" indent="0" defTabSz="914400" rtl="0" eaLnBrk="0" fontAlgn="base" latinLnBrk="0" hangingPunct="0">
              <a:lnSpc>
                <a:spcPct val="100000"/>
              </a:lnSpc>
              <a:spcBef>
                <a:spcPct val="0"/>
              </a:spcBef>
              <a:spcAft>
                <a:spcPts val="600"/>
              </a:spcAft>
              <a:buClrTx/>
              <a:buSzTx/>
              <a:buFontTx/>
              <a:buChar char="•"/>
              <a:tabLst/>
            </a:pPr>
            <a:r>
              <a:rPr kumimoji="0" lang="en-US" altLang="en-US" sz="1200" b="0" i="0" u="none" strike="noStrike" cap="none" normalizeH="0" baseline="0" dirty="0">
                <a:ln>
                  <a:noFill/>
                </a:ln>
                <a:effectLst/>
              </a:rPr>
              <a:t>Trade-offs exist between model complexity, performance, and interpretability </a:t>
            </a:r>
          </a:p>
          <a:p>
            <a:pPr marL="0" marR="0" lvl="0" indent="0" defTabSz="914400" rtl="0" eaLnBrk="0" fontAlgn="base" latinLnBrk="0" hangingPunct="0">
              <a:lnSpc>
                <a:spcPct val="100000"/>
              </a:lnSpc>
              <a:spcBef>
                <a:spcPct val="0"/>
              </a:spcBef>
              <a:spcAft>
                <a:spcPts val="600"/>
              </a:spcAft>
              <a:buClrTx/>
              <a:buSzTx/>
              <a:buNone/>
              <a:tabLst/>
            </a:pPr>
            <a:endParaRPr kumimoji="0" lang="en-US" altLang="en-US" sz="1200" b="0" i="0" u="none" strike="noStrike" cap="none" normalizeH="0" baseline="0" dirty="0">
              <a:ln>
                <a:noFill/>
              </a:ln>
              <a:effectLst/>
            </a:endParaRPr>
          </a:p>
          <a:p>
            <a:pPr marL="0" marR="0" lvl="0" indent="0" defTabSz="914400" rtl="0" eaLnBrk="0" fontAlgn="base" latinLnBrk="0" hangingPunct="0">
              <a:lnSpc>
                <a:spcPct val="100000"/>
              </a:lnSpc>
              <a:spcBef>
                <a:spcPct val="0"/>
              </a:spcBef>
              <a:spcAft>
                <a:spcPts val="600"/>
              </a:spcAft>
              <a:buClrTx/>
              <a:buSzTx/>
              <a:buNone/>
              <a:tabLst/>
            </a:pPr>
            <a:r>
              <a:rPr kumimoji="0" lang="en-US" altLang="en-US" sz="1200" b="1" i="0" u="none" strike="noStrike" cap="none" normalizeH="0" baseline="0" dirty="0">
                <a:ln>
                  <a:noFill/>
                </a:ln>
                <a:effectLst/>
              </a:rPr>
              <a:t>Implications: </a:t>
            </a:r>
          </a:p>
          <a:p>
            <a:pPr marL="0" marR="0" lvl="0" indent="0" defTabSz="914400" rtl="0" eaLnBrk="0" fontAlgn="base" latinLnBrk="0" hangingPunct="0">
              <a:lnSpc>
                <a:spcPct val="100000"/>
              </a:lnSpc>
              <a:spcBef>
                <a:spcPct val="0"/>
              </a:spcBef>
              <a:spcAft>
                <a:spcPts val="600"/>
              </a:spcAft>
              <a:buClrTx/>
              <a:buSzTx/>
              <a:buFontTx/>
              <a:buChar char="•"/>
              <a:tabLst/>
            </a:pPr>
            <a:r>
              <a:rPr kumimoji="0" lang="en-US" altLang="en-US" sz="1200" b="0" i="0" u="none" strike="noStrike" cap="none" normalizeH="0" baseline="0" dirty="0">
                <a:ln>
                  <a:noFill/>
                </a:ln>
                <a:effectLst/>
              </a:rPr>
              <a:t>Insights gained can inform approach to similar image classification tasks </a:t>
            </a:r>
          </a:p>
          <a:p>
            <a:pPr marL="0" marR="0" lvl="0" indent="0" defTabSz="914400" rtl="0" eaLnBrk="0" fontAlgn="base" latinLnBrk="0" hangingPunct="0">
              <a:lnSpc>
                <a:spcPct val="100000"/>
              </a:lnSpc>
              <a:spcBef>
                <a:spcPct val="0"/>
              </a:spcBef>
              <a:spcAft>
                <a:spcPts val="600"/>
              </a:spcAft>
              <a:buClrTx/>
              <a:buSzTx/>
              <a:buFontTx/>
              <a:buChar char="•"/>
              <a:tabLst/>
            </a:pPr>
            <a:r>
              <a:rPr kumimoji="0" lang="en-US" altLang="en-US" sz="1200" b="0" i="0" u="none" strike="noStrike" cap="none" normalizeH="0" baseline="0" dirty="0">
                <a:ln>
                  <a:noFill/>
                </a:ln>
                <a:effectLst/>
              </a:rPr>
              <a:t>Importance of tailoring model choice to specific dataset characteristics </a:t>
            </a:r>
          </a:p>
          <a:p>
            <a:pPr marL="0" marR="0" lvl="0" indent="0" defTabSz="914400" rtl="0" eaLnBrk="0" fontAlgn="base" latinLnBrk="0" hangingPunct="0">
              <a:lnSpc>
                <a:spcPct val="100000"/>
              </a:lnSpc>
              <a:spcBef>
                <a:spcPct val="0"/>
              </a:spcBef>
              <a:spcAft>
                <a:spcPts val="600"/>
              </a:spcAft>
              <a:buClrTx/>
              <a:buSzTx/>
              <a:buFontTx/>
              <a:buChar char="•"/>
              <a:tabLst/>
            </a:pPr>
            <a:endParaRPr kumimoji="0" lang="en-US" altLang="en-US" sz="1200" b="0" i="0" u="none" strike="noStrike" cap="none" normalizeH="0" baseline="0" dirty="0">
              <a:ln>
                <a:noFill/>
              </a:ln>
              <a:effectLst/>
            </a:endParaRPr>
          </a:p>
          <a:p>
            <a:pPr marL="0" marR="0" lvl="0" indent="0" defTabSz="914400" rtl="0" eaLnBrk="0" fontAlgn="base" latinLnBrk="0" hangingPunct="0">
              <a:lnSpc>
                <a:spcPct val="100000"/>
              </a:lnSpc>
              <a:spcBef>
                <a:spcPct val="0"/>
              </a:spcBef>
              <a:spcAft>
                <a:spcPts val="600"/>
              </a:spcAft>
              <a:buClrTx/>
              <a:buSzTx/>
              <a:buNone/>
              <a:tabLst/>
            </a:pPr>
            <a:r>
              <a:rPr kumimoji="0" lang="en-US" altLang="en-US" sz="1200" b="1" i="0" u="none" strike="noStrike" cap="none" normalizeH="0" baseline="0" dirty="0">
                <a:ln>
                  <a:noFill/>
                </a:ln>
                <a:effectLst/>
              </a:rPr>
              <a:t>Final Thought: </a:t>
            </a:r>
          </a:p>
          <a:p>
            <a:pPr marL="0" marR="0" lvl="0" indent="0" defTabSz="914400" rtl="0" eaLnBrk="0" fontAlgn="base" latinLnBrk="0" hangingPunct="0">
              <a:lnSpc>
                <a:spcPct val="100000"/>
              </a:lnSpc>
              <a:spcBef>
                <a:spcPct val="0"/>
              </a:spcBef>
              <a:spcAft>
                <a:spcPts val="600"/>
              </a:spcAft>
              <a:buClrTx/>
              <a:buSzTx/>
              <a:buFontTx/>
              <a:buChar char="•"/>
              <a:tabLst/>
            </a:pPr>
            <a:r>
              <a:rPr kumimoji="0" lang="en-US" altLang="en-US" sz="1200" b="0" i="0" u="none" strike="noStrike" cap="none" normalizeH="0" baseline="0" dirty="0">
                <a:ln>
                  <a:noFill/>
                </a:ln>
                <a:effectLst/>
              </a:rPr>
              <a:t>MNIST remains a valuable benchmark for testing and comparing ML algorithms </a:t>
            </a:r>
          </a:p>
          <a:p>
            <a:pPr marL="0" marR="0" lvl="0" indent="0" defTabSz="914400" rtl="0" eaLnBrk="0" fontAlgn="base" latinLnBrk="0" hangingPunct="0">
              <a:lnSpc>
                <a:spcPct val="100000"/>
              </a:lnSpc>
              <a:spcBef>
                <a:spcPct val="0"/>
              </a:spcBef>
              <a:spcAft>
                <a:spcPts val="600"/>
              </a:spcAft>
              <a:buClrTx/>
              <a:buSzTx/>
              <a:buNone/>
              <a:tabLst/>
            </a:pPr>
            <a:endParaRPr kumimoji="0" lang="en-US" altLang="en-US" sz="1200" b="1" i="0" u="none" strike="noStrike" cap="none" normalizeH="0" baseline="0" dirty="0">
              <a:ln>
                <a:noFill/>
              </a:ln>
              <a:effectLst/>
            </a:endParaRPr>
          </a:p>
          <a:p>
            <a:pPr marL="0" marR="0" lvl="0" indent="0" defTabSz="914400" rtl="0" eaLnBrk="0" fontAlgn="base" latinLnBrk="0" hangingPunct="0">
              <a:lnSpc>
                <a:spcPct val="100000"/>
              </a:lnSpc>
              <a:spcBef>
                <a:spcPct val="0"/>
              </a:spcBef>
              <a:spcAft>
                <a:spcPts val="600"/>
              </a:spcAft>
              <a:buClrTx/>
              <a:buSzTx/>
              <a:buNone/>
              <a:tabLst/>
            </a:pPr>
            <a:r>
              <a:rPr kumimoji="0" lang="en-US" altLang="en-US" sz="1200" b="1" i="0" u="none" strike="noStrike" cap="none" normalizeH="0" baseline="0" dirty="0">
                <a:ln>
                  <a:noFill/>
                </a:ln>
                <a:effectLst/>
              </a:rPr>
              <a:t>"Thank you for your attention. Any questions?"</a:t>
            </a:r>
          </a:p>
          <a:p>
            <a:pPr marL="0" marR="0" lvl="0" indent="0" defTabSz="914400" rtl="0" eaLnBrk="0" fontAlgn="base" latinLnBrk="0" hangingPunct="0">
              <a:lnSpc>
                <a:spcPct val="100000"/>
              </a:lnSpc>
              <a:spcBef>
                <a:spcPct val="0"/>
              </a:spcBef>
              <a:spcAft>
                <a:spcPts val="600"/>
              </a:spcAft>
              <a:buClrTx/>
              <a:buSzTx/>
              <a:buFontTx/>
              <a:buNone/>
              <a:tabLst/>
            </a:pPr>
            <a:endParaRPr kumimoji="0" lang="en-US" altLang="en-US" sz="800" b="0" i="0" u="none" strike="noStrike" cap="none" normalizeH="0" baseline="0" dirty="0">
              <a:ln>
                <a:noFill/>
              </a:ln>
              <a:effectLst/>
              <a:latin typeface="Arial" panose="020B0604020202020204" pitchFamily="34" charset="0"/>
            </a:endParaRPr>
          </a:p>
        </p:txBody>
      </p:sp>
    </p:spTree>
    <p:extLst>
      <p:ext uri="{BB962C8B-B14F-4D97-AF65-F5344CB8AC3E}">
        <p14:creationId xmlns:p14="http://schemas.microsoft.com/office/powerpoint/2010/main" val="1897649597"/>
      </p:ext>
    </p:extLst>
  </p:cSld>
  <p:clrMapOvr>
    <a:masterClrMapping/>
  </p:clrMapOvr>
</p:sld>
</file>

<file path=ppt/theme/theme1.xml><?xml version="1.0" encoding="utf-8"?>
<a:theme xmlns:a="http://schemas.openxmlformats.org/drawingml/2006/main" name="CosineVTI">
  <a:themeElements>
    <a:clrScheme name="Custom 133">
      <a:dk1>
        <a:sysClr val="windowText" lastClr="000000"/>
      </a:dk1>
      <a:lt1>
        <a:sysClr val="window" lastClr="FFFFFF"/>
      </a:lt1>
      <a:dk2>
        <a:srgbClr val="2A2735"/>
      </a:dk2>
      <a:lt2>
        <a:srgbClr val="EEEEEE"/>
      </a:lt2>
      <a:accent1>
        <a:srgbClr val="1EBE9B"/>
      </a:accent1>
      <a:accent2>
        <a:srgbClr val="8F99BB"/>
      </a:accent2>
      <a:accent3>
        <a:srgbClr val="FD8686"/>
      </a:accent3>
      <a:accent4>
        <a:srgbClr val="A3A3C1"/>
      </a:accent4>
      <a:accent5>
        <a:srgbClr val="7162FE"/>
      </a:accent5>
      <a:accent6>
        <a:srgbClr val="E76445"/>
      </a:accent6>
      <a:hlink>
        <a:srgbClr val="EF08F7"/>
      </a:hlink>
      <a:folHlink>
        <a:srgbClr val="8477FE"/>
      </a:folHlink>
    </a:clrScheme>
    <a:fontScheme name="Custom 50">
      <a:majorFont>
        <a:latin typeface="Grandview"/>
        <a:ea typeface=""/>
        <a:cs typeface=""/>
      </a:majorFont>
      <a:minorFont>
        <a:latin typeface="Grandview"/>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sineVTI" id="{4F4449D5-5E9D-4D83-9E2A-939F9CF20276}" vid="{03166EA1-370F-4321-A61E-8851365B4312}"/>
    </a:ext>
  </a:extLst>
</a:theme>
</file>

<file path=docProps/app.xml><?xml version="1.0" encoding="utf-8"?>
<Properties xmlns="http://schemas.openxmlformats.org/officeDocument/2006/extended-properties" xmlns:vt="http://schemas.openxmlformats.org/officeDocument/2006/docPropsVTypes">
  <TotalTime>189</TotalTime>
  <Words>943</Words>
  <Application>Microsoft Office PowerPoint</Application>
  <PresentationFormat>Widescreen</PresentationFormat>
  <Paragraphs>119</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Grandview</vt:lpstr>
      <vt:lpstr>Wingdings</vt:lpstr>
      <vt:lpstr>CosineVTI</vt:lpstr>
      <vt:lpstr>Handwriting Recognition for Smartwatches using various machine learning models</vt:lpstr>
      <vt:lpstr>Handwriting Recognition in Smartwatches </vt:lpstr>
      <vt:lpstr>Project Overview &amp; MNIST Dataset</vt:lpstr>
      <vt:lpstr>Models &amp; Evaluation</vt:lpstr>
      <vt:lpstr>F1-Score Comparison Across Models</vt:lpstr>
      <vt:lpstr>Confusion Matrix Comparison Across Models</vt:lpstr>
      <vt:lpstr>Top Misclassifications Across Models</vt:lpstr>
      <vt:lpstr>Key Findings &amp; Future Directions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Prakhya, Sai venkata Sri Ram</dc:creator>
  <cp:lastModifiedBy>Prakhya, Sai venkata Sri Ram</cp:lastModifiedBy>
  <cp:revision>6</cp:revision>
  <dcterms:created xsi:type="dcterms:W3CDTF">2024-09-01T17:29:15Z</dcterms:created>
  <dcterms:modified xsi:type="dcterms:W3CDTF">2024-09-03T15:20:43Z</dcterms:modified>
</cp:coreProperties>
</file>