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D622C-26C9-A84F-074F-A4D747C9A0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130EA-827A-484D-938A-6886A1934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D048D-B693-F860-D7A4-DDE1B3C32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341B-C681-467B-A691-58BF0CC36723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1C5C4-9980-2D6A-1707-253A9D32A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837A3-2AFB-098C-32E5-04F8EBDB3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18D3-8625-4241-858C-B9750D9CB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4974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CD69-C51B-2141-3CE1-E0E792B98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B36892-C5AC-AA6C-2979-CA3E27486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BB1D2-5854-9696-9686-5351B7BDB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341B-C681-467B-A691-58BF0CC36723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8880E-AD61-7242-B725-86F344721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B7788-8574-7E1C-74C3-C87374139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18D3-8625-4241-858C-B9750D9CB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454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FAD929-AE23-1689-1264-2B623BB2B5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190B5F-3EB6-94E5-CB16-EBB1F55D3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CB337-CFFB-6EF4-D9DE-A7C491C9E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341B-C681-467B-A691-58BF0CC36723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9E305-B643-82F6-C9A1-4B0CD8E9E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A1733-49E3-BDD5-5481-0C1F19074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18D3-8625-4241-858C-B9750D9CB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511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2912C-489F-C756-0FF1-28FB72E18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7B07B-51C5-61E5-81C7-04D695523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28EC0-EDD0-411A-25ED-2D1FAD5E0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341B-C681-467B-A691-58BF0CC36723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88854-EE17-7D01-BD16-B51EE50D0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87C3E-3FD6-1F53-0F34-EAF21264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18D3-8625-4241-858C-B9750D9CB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537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1B909-8786-EF41-8091-1026F8FC2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8E9D9-3403-B4ED-582F-DA2F4376B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9EBEA-6FDC-9A51-3AA4-4F0E4D40F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341B-C681-467B-A691-58BF0CC36723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5CCD0-9320-B600-812F-A482F9D56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6078A-BC2B-2556-CB2F-5CB418DAF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18D3-8625-4241-858C-B9750D9CB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993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64F81-6278-576C-C67E-7FE402E83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5F08D-E5A5-CFAD-36F9-CF456E20DB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7628E-3F97-EF82-0CC0-64D89471C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84650-1C9D-471E-D77A-FB5CE86B3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341B-C681-467B-A691-58BF0CC36723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76B20-9680-3391-D6C5-7CF385E3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A488C-1578-EB45-79CF-94CDCB9C3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18D3-8625-4241-858C-B9750D9CB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577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EA814-8570-D60C-603B-B0FCBA0C9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30B90-2FA9-6223-5490-90322525D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293A2-7802-C81C-6750-0B2236E7B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1DA20-0FC8-499A-5D3C-66F25C4B16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DB3E81-63FE-97D5-835E-11028E5820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AF5D0E-99CA-105E-5A61-F6347800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341B-C681-467B-A691-58BF0CC36723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2859D4-D43A-C804-6199-08925EF05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80F693-900B-D1F2-6536-9F7C5683F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18D3-8625-4241-858C-B9750D9CB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133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8A1F6-C335-8FBE-2F23-A617ECDD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578A3A-6D28-4629-FC66-18D2F01EA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341B-C681-467B-A691-58BF0CC36723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471A49-B62A-1EFE-BDEE-ADCA07FCE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AEA838-63CE-3367-868E-0E55E6B63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18D3-8625-4241-858C-B9750D9CB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476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832876-5C32-2B7D-B59C-5DCB5A645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341B-C681-467B-A691-58BF0CC36723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31276B-AA2D-EE73-BB59-C5DFD6853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CB1826-7976-7E20-1158-B949D1E41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18D3-8625-4241-858C-B9750D9CB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708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11DD0-23C9-EA58-1723-68DBAEEA2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C867B-E07D-67B6-4F3E-D52D5AD7A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D1BFE4-6F22-3E79-6716-07C50A718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97D7D-A3A0-99CE-4749-14B4B4FC5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341B-C681-467B-A691-58BF0CC36723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3E91F-D1BB-67AE-425D-EEFD27CE9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4F7F44-E114-56AE-B465-EBE58FD5C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18D3-8625-4241-858C-B9750D9CB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271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2D377-B9DA-4692-ECBF-6C654BE8D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5AB87D-9152-9649-C73D-35C56102BC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DD6EAA-CE00-8375-2ABD-04FB2C5FB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4AAEA5-9667-599B-EF61-ADA179460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341B-C681-467B-A691-58BF0CC36723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1DE6D8-4049-2D8D-BD0E-39E314D0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6DCF7B-C744-4D33-83A4-F4040100E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18D3-8625-4241-858C-B9750D9CB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305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D31C40-D343-1806-1A74-D76507BD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B7D83-0CD7-9BCE-A853-2B7414B34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A7C2C-12CA-7607-4098-D28F0DA98A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F341B-C681-467B-A691-58BF0CC36723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B7FA0-B8D2-4495-E5B8-D729A64BE3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2003B-F389-45BD-8DB7-7E195FCF6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818D3-8625-4241-858C-B9750D9CB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48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505D9-FEDB-20B6-11B5-57B18E1996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D11670-DD89-B4AC-2F93-B0DF96D1D3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388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42D26-422A-67C9-29D8-4619F8961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Baseline model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0AAD1-A0D2-3843-9285-0D915DD1E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baseline model used for detecting the plants in the </a:t>
            </a:r>
            <a:r>
              <a:rPr lang="en-IN"/>
              <a:t>image is YOLO8 nano</a:t>
            </a:r>
          </a:p>
        </p:txBody>
      </p:sp>
    </p:spTree>
    <p:extLst>
      <p:ext uri="{BB962C8B-B14F-4D97-AF65-F5344CB8AC3E}">
        <p14:creationId xmlns:p14="http://schemas.microsoft.com/office/powerpoint/2010/main" val="87294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17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Baseline model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Ramachandran SS</dc:creator>
  <cp:lastModifiedBy>Ramachandran SS</cp:lastModifiedBy>
  <cp:revision>2</cp:revision>
  <dcterms:created xsi:type="dcterms:W3CDTF">2023-04-06T19:37:40Z</dcterms:created>
  <dcterms:modified xsi:type="dcterms:W3CDTF">2023-04-06T19:44:09Z</dcterms:modified>
</cp:coreProperties>
</file>