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EB1-8667-E14A-AC7E-227D03D9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17F06-7A2F-8987-900E-BA2CD0CA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5BF6-DAD3-034D-8C4F-62A0B172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0DBE-10CB-02E1-E11A-7EDA9150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D735-E9E3-CABA-1356-15D9C8A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90F5-1810-4EAD-F1A5-7B41DE88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5EF8-6D83-7D49-BDC2-EECFBB6A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30A91-4014-3902-1C1C-BBC7337A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4FBB-E628-29AA-81E2-0CF15FB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116F-8586-08F6-8980-93F8702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21B63-9383-215C-D1D2-FCA6930D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4D762-40FF-0CB6-4485-65F44CE5F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DE2F-35F7-A1EB-5C4F-6DC29FA0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7F39-923E-898C-EA89-B6602322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720E-E6FB-F07B-A4AC-B250544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1E8-C4BB-314B-D0D8-AE015854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8D65-8740-3194-4E69-16E3C76B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C6AC-5FBD-BA73-D496-281F2291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2A8F-4380-4037-AD66-6F6AB592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4E88-0EA1-5382-77F1-B2E0E9E1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3FCE-CFB4-8E9F-E545-3D8C468A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8FC7-AE25-6F17-F1B3-8B7697BA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5A71-4221-01CF-2F5A-F06C9441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22EF-3F17-FE5A-2895-6834A348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C27C-9DD4-B878-2603-DC7B3C8B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E506-977B-2FDE-B45C-BB32591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A738-ED0A-F72B-728F-7B81031C8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E289D-807E-4CD6-2E8A-931B4AD2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1F13-176C-4F7F-FB63-9B971D4D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E597-363F-B0E5-AD0B-925BE886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2DAD0-C3E7-FBC7-CA8C-4BB5B029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5864-A1F2-A684-B579-A959C489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71E65-4661-5240-88B4-66678663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A26B-A38D-E2F7-26B8-DD71783F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1C69C-F77A-3748-58EF-39AA7A49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26618-0632-3B6A-FBCA-C16003AC4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188E1-7E88-8A89-14AD-28C03F60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3B3B9-4754-1C10-54D1-BD3C4A15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CB399-9603-D18B-7E12-82536E75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389-1DA9-11D6-19EA-F07A910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024F-8179-0124-01FF-201E1927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F5179-9BA5-ADAB-7A48-23F0C615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E17F-686E-3EB7-694F-26D79DF9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52387-C19E-5171-F758-898D6657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3457-60DC-E1AB-ED9F-4C53F7B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62AF6-EFFF-C9D1-1380-5DE11F37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7171-F70B-17B8-DC5D-3705182E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A8E6-1FF3-239D-A062-08060E85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6659-66BF-5FBD-395B-053D0F26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3316E-DD8B-C935-12D3-89EAD7F7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EAC6-3BA0-6E6E-240F-8D97E153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36FA4-02B6-D3F6-DBDA-DE36FF15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2F94-0DEC-6C15-7F4F-6C747B80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88F0-B93E-E604-861D-1FD22C7A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1083-3C01-A4D5-863E-9ADB92D68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01077-BC4F-E0B4-C302-B584DE5C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DD0B-F8D3-4A35-7CD9-2B469D97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B64-FA21-7304-F828-6D8691D2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A740B-8B7B-18C9-4F65-6D5A5044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0CDF-8DFC-0034-F4D8-6A83F8EF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AB3C-0251-BD65-BAC7-C0DF39428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E1ED-FA78-4B37-95AF-1AF5398246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95D7-77D2-13DC-F621-AF9AF60D0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DCB0-1844-E62D-2AF4-EDB467DE1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ED36-8E09-4AF8-B296-470948E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341" y="602513"/>
            <a:ext cx="943779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Deep</a:t>
            </a:r>
            <a:r>
              <a:rPr spc="-120" dirty="0"/>
              <a:t> </a:t>
            </a:r>
            <a:r>
              <a:rPr spc="-13" dirty="0"/>
              <a:t>LSTMs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340" y="2002469"/>
            <a:ext cx="5046133" cy="10251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3482" marR="6773" indent="-417396">
              <a:lnSpc>
                <a:spcPct val="113599"/>
              </a:lnSpc>
              <a:spcBef>
                <a:spcPts val="133"/>
              </a:spcBef>
              <a:buChar char="●"/>
              <a:tabLst>
                <a:tab pos="433482" algn="l"/>
              </a:tabLst>
            </a:pP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LSTMs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created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stacking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multiple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LSTM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vertically,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sequence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layer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forming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sequence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next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(in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addition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33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recurrent</a:t>
            </a:r>
            <a:r>
              <a:rPr sz="1467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connections</a:t>
            </a:r>
            <a:r>
              <a:rPr sz="1467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within</a:t>
            </a:r>
            <a:r>
              <a:rPr sz="1467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67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467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layer)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341" y="3831270"/>
            <a:ext cx="5253567" cy="767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3482" marR="6773" indent="-417396">
              <a:lnSpc>
                <a:spcPct val="113599"/>
              </a:lnSpc>
              <a:spcBef>
                <a:spcPts val="133"/>
              </a:spcBef>
              <a:buChar char="●"/>
              <a:tabLst>
                <a:tab pos="433482" algn="l"/>
              </a:tabLst>
            </a:pP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Increases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parameters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sufficient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performs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significantly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better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than</a:t>
            </a:r>
            <a:r>
              <a:rPr sz="14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single-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layer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LSTMs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(Graves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al.</a:t>
            </a:r>
            <a:r>
              <a:rPr sz="14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2013)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341" y="5406070"/>
            <a:ext cx="4774353" cy="5103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3482" marR="6773" indent="-417396">
              <a:lnSpc>
                <a:spcPct val="113599"/>
              </a:lnSpc>
              <a:spcBef>
                <a:spcPts val="133"/>
              </a:spcBef>
              <a:buChar char="●"/>
              <a:tabLst>
                <a:tab pos="433482" algn="l"/>
              </a:tabLst>
            </a:pP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Dropout</a:t>
            </a:r>
            <a:r>
              <a:rPr sz="1467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usually</a:t>
            </a:r>
            <a:r>
              <a:rPr sz="1467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applied</a:t>
            </a:r>
            <a:r>
              <a:rPr sz="1467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only</a:t>
            </a:r>
            <a:r>
              <a:rPr sz="1467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67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non-</a:t>
            </a:r>
            <a:r>
              <a:rPr sz="1467" dirty="0">
                <a:solidFill>
                  <a:srgbClr val="595959"/>
                </a:solidFill>
                <a:latin typeface="Arial MT"/>
                <a:cs typeface="Arial MT"/>
              </a:rPr>
              <a:t>recurrent</a:t>
            </a:r>
            <a:r>
              <a:rPr sz="1467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edges, including</a:t>
            </a:r>
            <a:r>
              <a:rPr sz="1467" spc="-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467" spc="-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67" spc="-13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endParaRPr sz="14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4301" y="2230460"/>
            <a:ext cx="5866553" cy="3667760"/>
            <a:chOff x="4668225" y="1672845"/>
            <a:chExt cx="4399915" cy="27508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8225" y="1672845"/>
              <a:ext cx="4399574" cy="831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8225" y="2600271"/>
              <a:ext cx="4399574" cy="831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8225" y="3591971"/>
              <a:ext cx="4399574" cy="8315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6467" y="3407529"/>
              <a:ext cx="860425" cy="223520"/>
            </a:xfrm>
            <a:custGeom>
              <a:avLst/>
              <a:gdLst/>
              <a:ahLst/>
              <a:cxnLst/>
              <a:rect l="l" t="t" r="r" b="b"/>
              <a:pathLst>
                <a:path w="860425" h="223520">
                  <a:moveTo>
                    <a:pt x="860282" y="223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484628" y="339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7887" y="30456"/>
                  </a:moveTo>
                  <a:lnTo>
                    <a:pt x="0" y="4370"/>
                  </a:lnTo>
                  <a:lnTo>
                    <a:pt x="45791" y="0"/>
                  </a:lnTo>
                  <a:lnTo>
                    <a:pt x="37887" y="304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4628" y="339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791" y="0"/>
                  </a:moveTo>
                  <a:lnTo>
                    <a:pt x="0" y="4370"/>
                  </a:lnTo>
                  <a:lnTo>
                    <a:pt x="37887" y="30456"/>
                  </a:lnTo>
                  <a:lnTo>
                    <a:pt x="457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8606" y="2479705"/>
              <a:ext cx="817244" cy="130810"/>
            </a:xfrm>
            <a:custGeom>
              <a:avLst/>
              <a:gdLst/>
              <a:ahLst/>
              <a:cxnLst/>
              <a:rect l="l" t="t" r="r" b="b"/>
              <a:pathLst>
                <a:path w="817245" h="130810">
                  <a:moveTo>
                    <a:pt x="817167" y="13076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5924" y="24641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0196" y="31070"/>
                  </a:moveTo>
                  <a:lnTo>
                    <a:pt x="0" y="8704"/>
                  </a:lnTo>
                  <a:lnTo>
                    <a:pt x="45168" y="0"/>
                  </a:lnTo>
                  <a:lnTo>
                    <a:pt x="40196" y="310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5924" y="24641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168" y="0"/>
                  </a:moveTo>
                  <a:lnTo>
                    <a:pt x="0" y="8704"/>
                  </a:lnTo>
                  <a:lnTo>
                    <a:pt x="40196" y="31070"/>
                  </a:lnTo>
                  <a:lnTo>
                    <a:pt x="451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5092" y="3414165"/>
              <a:ext cx="804545" cy="203200"/>
            </a:xfrm>
            <a:custGeom>
              <a:avLst/>
              <a:gdLst/>
              <a:ahLst/>
              <a:cxnLst/>
              <a:rect l="l" t="t" r="r" b="b"/>
              <a:pathLst>
                <a:path w="804545" h="203200">
                  <a:moveTo>
                    <a:pt x="804082" y="20263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3177" y="339890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8069" y="30511"/>
                  </a:moveTo>
                  <a:lnTo>
                    <a:pt x="0" y="4692"/>
                  </a:lnTo>
                  <a:lnTo>
                    <a:pt x="45759" y="0"/>
                  </a:lnTo>
                  <a:lnTo>
                    <a:pt x="38069" y="3051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3177" y="339890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759" y="0"/>
                  </a:moveTo>
                  <a:lnTo>
                    <a:pt x="0" y="4692"/>
                  </a:lnTo>
                  <a:lnTo>
                    <a:pt x="38069" y="30511"/>
                  </a:lnTo>
                  <a:lnTo>
                    <a:pt x="4575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0739" y="2467046"/>
              <a:ext cx="859790" cy="157480"/>
            </a:xfrm>
            <a:custGeom>
              <a:avLst/>
              <a:gdLst/>
              <a:ahLst/>
              <a:cxnLst/>
              <a:rect l="l" t="t" r="r" b="b"/>
              <a:pathLst>
                <a:path w="859789" h="157480">
                  <a:moveTo>
                    <a:pt x="859384" y="15740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8221" y="24515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9683" y="30950"/>
                  </a:moveTo>
                  <a:lnTo>
                    <a:pt x="0" y="7687"/>
                  </a:lnTo>
                  <a:lnTo>
                    <a:pt x="45352" y="0"/>
                  </a:lnTo>
                  <a:lnTo>
                    <a:pt x="39683" y="3095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8221" y="24515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352" y="0"/>
                  </a:moveTo>
                  <a:lnTo>
                    <a:pt x="0" y="7687"/>
                  </a:lnTo>
                  <a:lnTo>
                    <a:pt x="39683" y="30950"/>
                  </a:lnTo>
                  <a:lnTo>
                    <a:pt x="4535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94088" y="3414379"/>
              <a:ext cx="790575" cy="202565"/>
            </a:xfrm>
            <a:custGeom>
              <a:avLst/>
              <a:gdLst/>
              <a:ahLst/>
              <a:cxnLst/>
              <a:rect l="l" t="t" r="r" b="b"/>
              <a:pathLst>
                <a:path w="790575" h="202564">
                  <a:moveTo>
                    <a:pt x="790336" y="2024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52213" y="339913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7970" y="30481"/>
                  </a:moveTo>
                  <a:lnTo>
                    <a:pt x="0" y="4515"/>
                  </a:lnTo>
                  <a:lnTo>
                    <a:pt x="45777" y="0"/>
                  </a:lnTo>
                  <a:lnTo>
                    <a:pt x="37970" y="3048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952213" y="339913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777" y="0"/>
                  </a:moveTo>
                  <a:lnTo>
                    <a:pt x="0" y="4515"/>
                  </a:lnTo>
                  <a:lnTo>
                    <a:pt x="37970" y="30481"/>
                  </a:lnTo>
                  <a:lnTo>
                    <a:pt x="45777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001693" y="2468543"/>
              <a:ext cx="796925" cy="170180"/>
            </a:xfrm>
            <a:custGeom>
              <a:avLst/>
              <a:gdLst/>
              <a:ahLst/>
              <a:cxnLst/>
              <a:rect l="l" t="t" r="r" b="b"/>
              <a:pathLst>
                <a:path w="796925" h="170180">
                  <a:moveTo>
                    <a:pt x="796706" y="16988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59418" y="245315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8993" y="30773"/>
                  </a:moveTo>
                  <a:lnTo>
                    <a:pt x="0" y="6372"/>
                  </a:lnTo>
                  <a:lnTo>
                    <a:pt x="45555" y="0"/>
                  </a:lnTo>
                  <a:lnTo>
                    <a:pt x="38993" y="3077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9418" y="245315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555" y="0"/>
                  </a:moveTo>
                  <a:lnTo>
                    <a:pt x="0" y="6372"/>
                  </a:lnTo>
                  <a:lnTo>
                    <a:pt x="38993" y="30773"/>
                  </a:lnTo>
                  <a:lnTo>
                    <a:pt x="4555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Calibri Light</vt:lpstr>
      <vt:lpstr>Office Theme</vt:lpstr>
      <vt:lpstr>Deep LSTMs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NL Swathi</dc:creator>
  <cp:lastModifiedBy>NL Swathi</cp:lastModifiedBy>
  <cp:revision>1</cp:revision>
  <dcterms:created xsi:type="dcterms:W3CDTF">2024-10-19T02:49:15Z</dcterms:created>
  <dcterms:modified xsi:type="dcterms:W3CDTF">2024-10-19T02:49:53Z</dcterms:modified>
</cp:coreProperties>
</file>