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FF28-370E-92EC-04C2-D43A94A78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7E3B0-9BEB-924B-D941-503A764B6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ABE3-9488-14CA-C1CC-7E317A46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E008-9738-EFCF-D831-A3FBB693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C1B7-7FA1-D3D9-4A64-A8A4373B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8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2A41-6A15-CB18-7027-FC0AC572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DAD8E-26C0-9D22-243C-4BD0641CE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AB6FA-7B31-DADF-0E46-30C44DD5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D1777-0A90-6B91-944E-6BD01C39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CAA7-B63B-727F-B328-5282B3AA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DC851-97AB-8308-27CD-AC7EDDF69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AB056-5645-D24F-DE7C-1237C0A72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5C57B-41B5-7751-0252-9C9A4200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8ACE-28BC-E4D4-8E1A-7FBAEF3F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4D0F-A45B-3988-CC63-0B9415BA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8DB7-EBE9-C3CE-EACE-919C613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1CEB-522C-BBEA-BC95-997FFC8E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621B-EF09-69A2-DE12-4391A925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ABA40-CED7-367E-C467-992E89D1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9C62-0209-F93E-E8E2-40353782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8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054D-4130-8BB0-277B-3EBE813A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7287B-B011-DE24-478E-EC12D5E3A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DFDA2-E518-DD89-99B0-F445BFB6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3E59-4ECB-52AC-A604-E5057077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507A-9F9E-43A0-355D-2AAF3138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B5D7-00CA-E52F-26AE-860C4C10F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B848-252C-157D-C4BD-DBE0653BF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F214A-C25B-50A0-3648-37F66A33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E1BF8-A573-8D7A-015E-AFAB3B6D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AC446-1991-7E0A-31E5-920C0E3E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253D5-47F8-4C89-6753-9855D77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41A0-CCEB-8119-E559-9F503313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5D66B-21AE-1D4C-B94D-5F73DCBC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137E2-733C-E0D0-EB9E-6DD7F922C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1916B-F55A-58E5-9FE7-1BA2C1F35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3F377-C24A-73BD-D569-9B64E91AE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76DAD-6DC9-A120-1F32-04B3C8E9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9AD4-641A-F36C-8A52-2938796F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33002-8F16-77B1-FA1D-94BE36E4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7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89FF-F6DA-09D4-031F-2E36EC8A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C41F8-77E6-AC83-2AB8-2C90BAA6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251A8-D230-613F-3D1F-03CB2373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C88D3-B5B0-A633-4ECF-59612F20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9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D1BF7-B35E-46FA-3E19-B7B98CB4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91D7E-06EC-5D36-E6DC-563CA693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21574-1623-3690-4A05-D581698A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1FC4-B9F8-F8A4-5930-477AC4E8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7DD0-E786-DCDC-450A-0453C263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A366B-3CEC-6BCF-C451-C45B896B6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7B94B-33D2-0CFF-0B78-AFA0F7A0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1D29-F8E6-9CA9-0869-BC93FCEB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EAB8A-AEB6-5FC1-0DB8-E2C5FD3F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9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6F30-4BF5-4DD4-48F8-9EB10D5C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36A76-F252-2350-AC65-9F97449FD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CD113-AE1E-C804-468C-9A5E7FD9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AA53B-BF03-7DC8-DFA5-D0FC6C02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C6BBA-260D-C03D-FBA1-27776F37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2910B-6163-BE01-36D0-6FDAB6AB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4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68584-6581-3ADF-FA96-F865BC944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C757-F65E-5A7D-DE5F-F3434BB66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7F6B4-4322-C18E-5D81-A3042585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646AB-B0C3-4599-91D6-0C5AFA5F2C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A20B-68D5-2074-711F-13C341E99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A574-0B62-3A8A-20F5-FC6BD24A2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61896-A6C3-421C-9798-A557FC9AA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8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7600" y="1136321"/>
            <a:ext cx="14020800" cy="46844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933" dirty="0"/>
              <a:t>LSTMs</a:t>
            </a:r>
            <a:r>
              <a:rPr sz="2933" spc="-87" dirty="0"/>
              <a:t> </a:t>
            </a:r>
            <a:r>
              <a:rPr sz="2933" dirty="0"/>
              <a:t>for</a:t>
            </a:r>
            <a:r>
              <a:rPr sz="2933" spc="-87" dirty="0"/>
              <a:t> </a:t>
            </a:r>
            <a:r>
              <a:rPr sz="2933" dirty="0"/>
              <a:t>Machine</a:t>
            </a:r>
            <a:r>
              <a:rPr sz="2933" spc="-87" dirty="0"/>
              <a:t> </a:t>
            </a:r>
            <a:r>
              <a:rPr sz="2933" spc="-13" dirty="0"/>
              <a:t>Translation</a:t>
            </a:r>
            <a:r>
              <a:rPr sz="2933" spc="-87" dirty="0"/>
              <a:t> </a:t>
            </a:r>
            <a:r>
              <a:rPr sz="2933" dirty="0"/>
              <a:t>(Sutskever</a:t>
            </a:r>
            <a:r>
              <a:rPr sz="2933" spc="-87" dirty="0"/>
              <a:t> </a:t>
            </a:r>
            <a:r>
              <a:rPr sz="2933" dirty="0"/>
              <a:t>et</a:t>
            </a:r>
            <a:r>
              <a:rPr sz="2933" spc="-87" dirty="0"/>
              <a:t> </a:t>
            </a:r>
            <a:r>
              <a:rPr sz="2933" dirty="0"/>
              <a:t>al.</a:t>
            </a:r>
            <a:r>
              <a:rPr sz="2933" spc="-87" dirty="0"/>
              <a:t> </a:t>
            </a:r>
            <a:r>
              <a:rPr sz="2933" spc="-13" dirty="0"/>
              <a:t>2014)</a:t>
            </a:r>
            <a:endParaRPr sz="2933"/>
          </a:p>
        </p:txBody>
      </p:sp>
      <p:sp>
        <p:nvSpPr>
          <p:cNvPr id="3" name="object 3"/>
          <p:cNvSpPr txBox="1"/>
          <p:nvPr/>
        </p:nvSpPr>
        <p:spPr>
          <a:xfrm>
            <a:off x="633666" y="1621807"/>
            <a:ext cx="44864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Encoder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95959"/>
                </a:solidFill>
                <a:latin typeface="Arial MT"/>
                <a:cs typeface="Arial MT"/>
              </a:rPr>
              <a:t>decoder</a:t>
            </a:r>
            <a:r>
              <a:rPr sz="2400" spc="-7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595959"/>
                </a:solidFill>
                <a:latin typeface="Arial MT"/>
                <a:cs typeface="Arial MT"/>
              </a:rPr>
              <a:t>LSTMs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8952" y="2937411"/>
            <a:ext cx="8274237" cy="21956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Calibri Light</vt:lpstr>
      <vt:lpstr>Office Theme</vt:lpstr>
      <vt:lpstr>LSTMs for Machine Translation (Sutskever et al. 2014)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NL Swathi</dc:creator>
  <cp:lastModifiedBy>NL Swathi</cp:lastModifiedBy>
  <cp:revision>1</cp:revision>
  <dcterms:created xsi:type="dcterms:W3CDTF">2024-10-19T02:50:33Z</dcterms:created>
  <dcterms:modified xsi:type="dcterms:W3CDTF">2024-10-19T02:50:45Z</dcterms:modified>
</cp:coreProperties>
</file>