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anose="020F0502020204030204"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highlight>
                  <a:srgbClr val="FFFF00"/>
                </a:highlight>
              </a:rPr>
              <a:t>HR and Marketing</a:t>
            </a:r>
            <a:endParaRPr sz="26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dirty="0">
                <a:highlight>
                  <a:srgbClr val="FFFF00"/>
                </a:highlight>
              </a:rPr>
              <a:t>Phishing is the attack on computer systems where someone/thing pretends to be a different entity in order to trick users into revealing sensitive information.</a:t>
            </a:r>
          </a:p>
          <a:p>
            <a:pPr marL="0" lvl="0" indent="0" algn="l" rtl="0">
              <a:spcBef>
                <a:spcPts val="0"/>
              </a:spcBef>
              <a:spcAft>
                <a:spcPts val="1200"/>
              </a:spcAft>
              <a:buNone/>
            </a:pPr>
            <a:r>
              <a:rPr lang="en" sz="1400" dirty="0">
                <a:highlight>
                  <a:srgbClr val="FFFF00"/>
                </a:highlight>
              </a:rPr>
              <a:t>For example, criminal attackers send emails with links to a free cruise, lottery winnings etc. Another example would be attackers who send emails to employees of the company requesting sensitive data, pretending to be an authority inside the company.</a:t>
            </a:r>
            <a:endParaRPr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dirty="0">
                <a:highlight>
                  <a:srgbClr val="FFFF00"/>
                </a:highlight>
              </a:rPr>
              <a:t>Look for inconsistencies: Email headers, addresses, subject, are all prone to frequent errors and typos. Check the grammar and the body for anything that stands out.</a:t>
            </a: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highlight>
                  <a:srgbClr val="FFFF00"/>
                </a:highlight>
              </a:rPr>
              <a:t>Look for suspicious links: Most times, phishing emails or messages contain links to another site. Instead of clicking on them subconsciously, hover over them and check the actual URL. Use URL checkers as much as possible. Ensure that the senders of the email or message are indeed verified</a:t>
            </a:r>
            <a:r>
              <a:rPr lang="en-US" sz="1400">
                <a:highlight>
                  <a:srgbClr val="FFFF00"/>
                </a:highlight>
              </a:rPr>
              <a:t>/authorized users.</a:t>
            </a:r>
            <a:endParaRPr lang="en-US" sz="1400" dirty="0">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Words>
  <Application>Microsoft Office PowerPoint</Application>
  <PresentationFormat>On-screen Show (16:9)</PresentationFormat>
  <Paragraphs>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Lato</vt:lpstr>
      <vt:lpstr>Raleway</vt:lpstr>
      <vt:lpstr>Arial</vt:lpstr>
      <vt:lpstr>Streamline</vt:lpstr>
      <vt:lpstr>Familiarize yourself with phishing attacks HR and Marketing</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Ramdhanush V</cp:lastModifiedBy>
  <cp:revision>1</cp:revision>
  <dcterms:modified xsi:type="dcterms:W3CDTF">2024-06-13T04:10:35Z</dcterms:modified>
</cp:coreProperties>
</file>