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1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0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8393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5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50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54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1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8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9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5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413" y="683445"/>
            <a:ext cx="4449452" cy="1428159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Consolidation Tool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-Excel VBA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05247-C22A-341F-AC96-834665623A1A}"/>
              </a:ext>
            </a:extLst>
          </p:cNvPr>
          <p:cNvSpPr txBox="1"/>
          <p:nvPr/>
        </p:nvSpPr>
        <p:spPr>
          <a:xfrm>
            <a:off x="916146" y="2564090"/>
            <a:ext cx="386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Consolidates data from multiple Excel files into a single master sheet with one-click automation.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50D33EC-7EAB-FC64-6E4D-BF4C9B54E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865" y="0"/>
            <a:ext cx="3846133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0514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47481"/>
            <a:ext cx="6153958" cy="1981200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merging Excel files from different sources is repetitive and error-prone.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allows users to select a folder, then automatically reads and appends data from all Excel files into a single master sheet.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FC8E8-7DFE-AEC3-EBD9-5AC4152D1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8" t="17123"/>
          <a:stretch/>
        </p:blipFill>
        <p:spPr>
          <a:xfrm>
            <a:off x="457200" y="3587686"/>
            <a:ext cx="6942841" cy="23494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88537"/>
            <a:ext cx="7704667" cy="838985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547" y="1117845"/>
            <a:ext cx="7704667" cy="1908159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Prompts user to select a folder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each Excel file in the folder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and appends data to a master sheet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dynamic data ranges and multiple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F934C-4618-1BCC-2419-E6052E066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105" y="3026003"/>
            <a:ext cx="3093988" cy="33983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0408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57460"/>
            <a:ext cx="6347714" cy="1913641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Automate repetitive consolidation tasks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Reduce manual errors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Enable one-click merging of Excel files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Build a scalable and reusable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4C1DA-9A0E-14B4-4F6E-E09D8B1D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3186260"/>
            <a:ext cx="6347713" cy="3287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185522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macro: `Consolidate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Folder`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batch file processing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data merging across files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Reusable and adaptable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3823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4887"/>
            <a:ext cx="6347714" cy="2099591"/>
          </a:xfrm>
        </p:spPr>
        <p:txBody>
          <a:bodyPr>
            <a:no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Excel VBA (Macros)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FileSystemObject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Dialog Box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Range Handling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D123C-1092-40A4-85E6-488DF6645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1" y="4291323"/>
            <a:ext cx="6146276" cy="22435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 &amp;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1826948"/>
          </a:xfrm>
        </p:spPr>
        <p:txBody>
          <a:bodyPr/>
          <a:lstStyle/>
          <a:p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Strengthened VBA file handling and automation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experience with folder/file logic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a scalable tool for repetitive reporting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</TotalTime>
  <Words>192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Consolidation Tool-Excel VBA</vt:lpstr>
      <vt:lpstr>Problem Statement</vt:lpstr>
      <vt:lpstr>Project Overview</vt:lpstr>
      <vt:lpstr>Objectives</vt:lpstr>
      <vt:lpstr>Key Achievements</vt:lpstr>
      <vt:lpstr>Tools &amp; Techniques</vt:lpstr>
      <vt:lpstr>Takeaways &amp; Learning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Consolidation Tool-Excel VBA</dc:title>
  <dc:subject/>
  <dc:creator/>
  <cp:keywords/>
  <dc:description>generated using python-pptx</dc:description>
  <cp:lastModifiedBy>Ram Kaarthick V K</cp:lastModifiedBy>
  <cp:revision>2</cp:revision>
  <dcterms:created xsi:type="dcterms:W3CDTF">2013-01-27T09:14:16Z</dcterms:created>
  <dcterms:modified xsi:type="dcterms:W3CDTF">2025-07-24T02:38:39Z</dcterms:modified>
  <cp:category/>
</cp:coreProperties>
</file>