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e2278478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e2278478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e2278478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e2278478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2278478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e2278478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e2278478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e2278478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e2278478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e2278478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2278478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2278478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e2278478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e2278478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e2278478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e2278478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e2278478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e2278478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e2278478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e2278478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d3e8f4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d3e8f4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e2278478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e2278478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e2278478a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e2278478a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e2278478a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e2278478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e2278478a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e2278478a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e2278478a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e2278478a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cd3e8f4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cd3e8f4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e227847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e227847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cd3e8f4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cd3e8f4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e227847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e227847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e227847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e227847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e227847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e227847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e2278478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e2278478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876625" y="526350"/>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Farmer Place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4043600" y="2384475"/>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750"/>
              <a:buFont typeface="Arial"/>
              <a:buNone/>
            </a:pPr>
            <a:r>
              <a:rPr lang="en" sz="1600"/>
              <a:t>FP6: As a Admin, I should be able to Login/Logout and be able to reset Password</a:t>
            </a:r>
            <a:endParaRPr/>
          </a:p>
        </p:txBody>
      </p:sp>
      <p:sp>
        <p:nvSpPr>
          <p:cNvPr id="113" name="Google Shape;113;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Admin Panel</a:t>
            </a:r>
            <a:endParaRPr/>
          </a:p>
          <a:p>
            <a:pPr indent="0" lvl="0" marL="0" rtl="0" algn="l">
              <a:spcBef>
                <a:spcPts val="1200"/>
              </a:spcBef>
              <a:spcAft>
                <a:spcPts val="0"/>
              </a:spcAft>
              <a:buNone/>
            </a:pPr>
            <a:r>
              <a:rPr lang="en"/>
              <a:t>This is like a master account which can be used to Monitor User accounts, their Posts, their MarketPlace Listings and everything </a:t>
            </a:r>
            <a:endParaRPr/>
          </a:p>
          <a:p>
            <a:pPr indent="0" lvl="0" marL="0" rtl="0" algn="l">
              <a:spcBef>
                <a:spcPts val="1200"/>
              </a:spcBef>
              <a:spcAft>
                <a:spcPts val="0"/>
              </a:spcAft>
              <a:buClr>
                <a:schemeClr val="dk1"/>
              </a:buClr>
              <a:buSzPts val="1100"/>
              <a:buFont typeface="Arial"/>
              <a:buNone/>
            </a:pPr>
            <a:r>
              <a:rPr lang="en" sz="1616"/>
              <a:t>This is the foundation of our project for any website we believe login/signup is the base of the project our First Point is about enabling user to Login/Logout into the website</a:t>
            </a:r>
            <a:endParaRPr sz="1616"/>
          </a:p>
          <a:p>
            <a:pPr indent="0" lvl="0" marL="0" rtl="0" algn="l">
              <a:spcBef>
                <a:spcPts val="1200"/>
              </a:spcBef>
              <a:spcAft>
                <a:spcPts val="1200"/>
              </a:spcAft>
              <a:buNone/>
            </a:pPr>
            <a:r>
              <a:t/>
            </a:r>
            <a:endParaRPr/>
          </a:p>
        </p:txBody>
      </p:sp>
      <p:sp>
        <p:nvSpPr>
          <p:cNvPr id="114" name="Google Shape;114;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React-Redux</a:t>
            </a:r>
            <a:endParaRPr b="1"/>
          </a:p>
          <a:p>
            <a:pPr indent="-317500" lvl="0" marL="457200" rtl="0" algn="l">
              <a:spcBef>
                <a:spcPts val="0"/>
              </a:spcBef>
              <a:spcAft>
                <a:spcPts val="0"/>
              </a:spcAft>
              <a:buSzPts val="1400"/>
              <a:buAutoNum type="alphaLcPeriod"/>
            </a:pPr>
            <a:r>
              <a:rPr b="1" lang="en"/>
              <a:t>localstorageSetItem </a:t>
            </a:r>
            <a:endParaRPr b="1"/>
          </a:p>
          <a:p>
            <a:pPr indent="-317500" lvl="0" marL="457200" rtl="0" algn="l">
              <a:spcBef>
                <a:spcPts val="0"/>
              </a:spcBef>
              <a:spcAft>
                <a:spcPts val="0"/>
              </a:spcAft>
              <a:buSzPts val="1400"/>
              <a:buAutoNum type="alphaLcPeriod"/>
            </a:pPr>
            <a:r>
              <a:rPr b="1" lang="en"/>
              <a:t>localStorageremoveItem(Logout)</a:t>
            </a:r>
            <a:endParaRPr b="1"/>
          </a:p>
          <a:p>
            <a:pPr indent="-317500" lvl="0" marL="457200" rtl="0" algn="l">
              <a:spcBef>
                <a:spcPts val="0"/>
              </a:spcBef>
              <a:spcAft>
                <a:spcPts val="0"/>
              </a:spcAft>
              <a:buSzPts val="1400"/>
              <a:buAutoNum type="alphaLcPeriod"/>
            </a:pPr>
            <a:r>
              <a:rPr b="1" lang="en"/>
              <a:t>Wait for Response</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Route takes in the details</a:t>
            </a:r>
            <a:endParaRPr b="1"/>
          </a:p>
          <a:p>
            <a:pPr indent="-317500" lvl="0" marL="457200" rtl="0" algn="l">
              <a:spcBef>
                <a:spcPts val="0"/>
              </a:spcBef>
              <a:spcAft>
                <a:spcPts val="0"/>
              </a:spcAft>
              <a:buSzPts val="1400"/>
              <a:buAutoNum type="alphaLcPeriod"/>
            </a:pPr>
            <a:r>
              <a:rPr b="1" lang="en"/>
              <a:t>If everything goes well generates a token trough response sends back to frontend, which is sent to frontend to be stored as item for Protected routes on backend</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750"/>
              <a:buFont typeface="Arial"/>
              <a:buNone/>
            </a:pPr>
            <a:r>
              <a:rPr lang="en" sz="1600"/>
              <a:t>FP11: As an Admin I should be able to Block/Unblock Users</a:t>
            </a:r>
            <a:endParaRPr/>
          </a:p>
        </p:txBody>
      </p:sp>
      <p:sp>
        <p:nvSpPr>
          <p:cNvPr id="120" name="Google Shape;120;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Admin Panel</a:t>
            </a:r>
            <a:endParaRPr/>
          </a:p>
          <a:p>
            <a:pPr indent="0" lvl="0" marL="0" rtl="0" algn="l">
              <a:spcBef>
                <a:spcPts val="1200"/>
              </a:spcBef>
              <a:spcAft>
                <a:spcPts val="0"/>
              </a:spcAft>
              <a:buNone/>
            </a:pPr>
            <a:r>
              <a:rPr lang="en"/>
              <a:t>For this earlier on we planned with the concept of delete user, then we modified this to Block/Unblock user which we thought would be a great thing because delete is a harsh thing to do </a:t>
            </a:r>
            <a:endParaRPr/>
          </a:p>
          <a:p>
            <a:pPr indent="0" lvl="0" marL="0" rtl="0" algn="l">
              <a:spcBef>
                <a:spcPts val="1200"/>
              </a:spcBef>
              <a:spcAft>
                <a:spcPts val="1200"/>
              </a:spcAft>
              <a:buNone/>
            </a:pPr>
            <a:r>
              <a:rPr lang="en"/>
              <a:t>This point we aim at curbing unwanted or spam accounts on the website, we don’t encourage anything spam on our website</a:t>
            </a:r>
            <a:endParaRPr/>
          </a:p>
        </p:txBody>
      </p:sp>
      <p:sp>
        <p:nvSpPr>
          <p:cNvPr id="121" name="Google Shape;121;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Get all Users List from Backend</a:t>
            </a:r>
            <a:endParaRPr b="1"/>
          </a:p>
          <a:p>
            <a:pPr indent="-317500" lvl="0" marL="457200" rtl="0" algn="l">
              <a:spcBef>
                <a:spcPts val="0"/>
              </a:spcBef>
              <a:spcAft>
                <a:spcPts val="0"/>
              </a:spcAft>
              <a:buSzPts val="1400"/>
              <a:buAutoNum type="alphaLcPeriod"/>
            </a:pPr>
            <a:r>
              <a:rPr b="1" lang="en"/>
              <a:t>Map through them in a table format</a:t>
            </a:r>
            <a:endParaRPr b="1"/>
          </a:p>
          <a:p>
            <a:pPr indent="-317500" lvl="0" marL="457200" rtl="0" algn="l">
              <a:spcBef>
                <a:spcPts val="0"/>
              </a:spcBef>
              <a:spcAft>
                <a:spcPts val="0"/>
              </a:spcAft>
              <a:buSzPts val="1400"/>
              <a:buAutoNum type="alphaLcPeriod"/>
            </a:pPr>
            <a:r>
              <a:rPr b="1" lang="en"/>
              <a:t>Have Block &amp; Unblock buttons</a:t>
            </a:r>
            <a:endParaRPr b="1"/>
          </a:p>
          <a:p>
            <a:pPr indent="-317500" lvl="0" marL="457200" rtl="0" algn="l">
              <a:spcBef>
                <a:spcPts val="0"/>
              </a:spcBef>
              <a:spcAft>
                <a:spcPts val="0"/>
              </a:spcAft>
              <a:buSzPts val="1400"/>
              <a:buAutoNum type="alphaLcPeriod"/>
            </a:pPr>
            <a:r>
              <a:rPr b="1" lang="en"/>
              <a:t>Have two put request that updates AccountStatus of User</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Based on the button pressed each function gets activated and updates user AccountStatus and based on Blocking/Unblocking user gets email</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2</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FP4: As a User, i should be able to upload image with a description as a post in feed and be able to do listing in Market Place</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FP3: As a User, I should be able to do product search and also able to Search the Posts</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FP9: As an Admin I should be able to Delete any Post or Listing made on Website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450"/>
              <a:t>FP4: As a User, i should be able to upload image with a description as a post in feed and be able to do listing in Market Place</a:t>
            </a:r>
            <a:endParaRPr sz="2620"/>
          </a:p>
        </p:txBody>
      </p:sp>
      <p:sp>
        <p:nvSpPr>
          <p:cNvPr id="133" name="Google Shape;133;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User Panel</a:t>
            </a:r>
            <a:endParaRPr/>
          </a:p>
          <a:p>
            <a:pPr indent="0" lvl="0" marL="0" rtl="0" algn="l">
              <a:spcBef>
                <a:spcPts val="1200"/>
              </a:spcBef>
              <a:spcAft>
                <a:spcPts val="0"/>
              </a:spcAft>
              <a:buNone/>
            </a:pPr>
            <a:r>
              <a:rPr lang="en"/>
              <a:t>This is one of the most crucial part of the Project, User </a:t>
            </a:r>
            <a:r>
              <a:rPr lang="en"/>
              <a:t>could post about farming with an Image we would like to just show some dummy data and how it works and how the entire FeedPage works and How we could post a listing on MarketPlace as a User</a:t>
            </a:r>
            <a:endParaRPr/>
          </a:p>
          <a:p>
            <a:pPr indent="0" lvl="0" marL="0" rtl="0" algn="l">
              <a:spcBef>
                <a:spcPts val="1200"/>
              </a:spcBef>
              <a:spcAft>
                <a:spcPts val="1200"/>
              </a:spcAft>
              <a:buNone/>
            </a:pPr>
            <a:r>
              <a:rPr lang="en"/>
              <a:t>We are highly inspired from Social Network platforms such as twitter and facebook for this idea </a:t>
            </a:r>
            <a:endParaRPr/>
          </a:p>
        </p:txBody>
      </p:sp>
      <p:sp>
        <p:nvSpPr>
          <p:cNvPr id="134" name="Google Shape;134;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Has a form which </a:t>
            </a:r>
            <a:r>
              <a:rPr b="1" lang="en"/>
              <a:t>receives</a:t>
            </a:r>
            <a:r>
              <a:rPr b="1" lang="en"/>
              <a:t> Post details and </a:t>
            </a:r>
            <a:r>
              <a:rPr b="1" lang="en"/>
              <a:t>listing</a:t>
            </a:r>
            <a:r>
              <a:rPr b="1" lang="en"/>
              <a:t> </a:t>
            </a:r>
            <a:r>
              <a:rPr b="1" lang="en"/>
              <a:t>details</a:t>
            </a:r>
            <a:r>
              <a:rPr b="1" lang="en"/>
              <a:t> which also an file input tag through which we can upload the pictures</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Makes sure that all fields are filled and the Populates FeedModel and MarketPlaceModel</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275"/>
              <a:buFont typeface="Arial"/>
              <a:buNone/>
            </a:pPr>
            <a:r>
              <a:rPr lang="en" sz="1611"/>
              <a:t>FP3: As a User, I should be able to do product search and also able to Search the Posts</a:t>
            </a:r>
            <a:endParaRPr sz="2911"/>
          </a:p>
        </p:txBody>
      </p:sp>
      <p:sp>
        <p:nvSpPr>
          <p:cNvPr id="140" name="Google Shape;140;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User Panel</a:t>
            </a:r>
            <a:endParaRPr/>
          </a:p>
          <a:p>
            <a:pPr indent="0" lvl="0" marL="0" rtl="0" algn="l">
              <a:spcBef>
                <a:spcPts val="1200"/>
              </a:spcBef>
              <a:spcAft>
                <a:spcPts val="0"/>
              </a:spcAft>
              <a:buNone/>
            </a:pPr>
            <a:r>
              <a:rPr lang="en"/>
              <a:t>We wanted to design a Search bar for both FeedPage and MarketLisitings Page so that users can skip the hassle of scrolling down through all the Posts and exactly look at the thing they are looking for and not waste any of their time</a:t>
            </a:r>
            <a:endParaRPr/>
          </a:p>
          <a:p>
            <a:pPr indent="0" lvl="0" marL="0" rtl="0" algn="l">
              <a:spcBef>
                <a:spcPts val="1200"/>
              </a:spcBef>
              <a:spcAft>
                <a:spcPts val="1200"/>
              </a:spcAft>
              <a:buNone/>
            </a:pPr>
            <a:r>
              <a:rPr lang="en"/>
              <a:t>We thought this would be a great thing to do and it will create a smooth experience for the user </a:t>
            </a:r>
            <a:endParaRPr/>
          </a:p>
        </p:txBody>
      </p:sp>
      <p:sp>
        <p:nvSpPr>
          <p:cNvPr id="141" name="Google Shape;141;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We create a Input tag through which we type the words we want to search </a:t>
            </a:r>
            <a:endParaRPr b="1"/>
          </a:p>
          <a:p>
            <a:pPr indent="-317500" lvl="0" marL="457200" rtl="0" algn="l">
              <a:spcBef>
                <a:spcPts val="0"/>
              </a:spcBef>
              <a:spcAft>
                <a:spcPts val="0"/>
              </a:spcAft>
              <a:buSzPts val="1400"/>
              <a:buAutoNum type="alphaLcPeriod"/>
            </a:pPr>
            <a:r>
              <a:rPr b="1" lang="en"/>
              <a:t>Using onChange property we keep updating the value of that input tag and we filter the results that are being fetched from backend and being mapped through the way I want it to </a:t>
            </a:r>
            <a:endParaRPr b="1"/>
          </a:p>
          <a:p>
            <a:pPr indent="0" lvl="0" marL="457200" rtl="0" algn="l">
              <a:spcBef>
                <a:spcPts val="1200"/>
              </a:spcBef>
              <a:spcAft>
                <a:spcPts val="12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3333"/>
              <a:buFont typeface="Arial"/>
              <a:buNone/>
            </a:pPr>
            <a:r>
              <a:rPr lang="en" sz="1500"/>
              <a:t>FP9: As an Admin I should be able to Delete any Post or Listing made on Website</a:t>
            </a:r>
            <a:endParaRPr/>
          </a:p>
        </p:txBody>
      </p:sp>
      <p:sp>
        <p:nvSpPr>
          <p:cNvPr id="147" name="Google Shape;147;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Admin Panel</a:t>
            </a:r>
            <a:endParaRPr/>
          </a:p>
          <a:p>
            <a:pPr indent="0" lvl="0" marL="0" rtl="0" algn="l">
              <a:spcBef>
                <a:spcPts val="1200"/>
              </a:spcBef>
              <a:spcAft>
                <a:spcPts val="0"/>
              </a:spcAft>
              <a:buNone/>
            </a:pPr>
            <a:r>
              <a:rPr lang="en"/>
              <a:t>We created this option let’s say we have a situation where we have a right user it’s not a spam account but still there is an Inappropriate Listing or Post which shouldn’t be there and should be taken down </a:t>
            </a:r>
            <a:endParaRPr/>
          </a:p>
          <a:p>
            <a:pPr indent="0" lvl="0" marL="0" rtl="0" algn="l">
              <a:spcBef>
                <a:spcPts val="1200"/>
              </a:spcBef>
              <a:spcAft>
                <a:spcPts val="1200"/>
              </a:spcAft>
              <a:buNone/>
            </a:pPr>
            <a:r>
              <a:rPr lang="en"/>
              <a:t>So we thought of having this option for Admin will be helpful</a:t>
            </a:r>
            <a:endParaRPr/>
          </a:p>
        </p:txBody>
      </p:sp>
      <p:sp>
        <p:nvSpPr>
          <p:cNvPr id="148" name="Google Shape;148;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Get all Posts and Listings from backend and see all content and put Delete button with each post and listing</a:t>
            </a:r>
            <a:endParaRPr b="1"/>
          </a:p>
          <a:p>
            <a:pPr indent="-317500" lvl="0" marL="457200" rtl="0" algn="l">
              <a:spcBef>
                <a:spcPts val="0"/>
              </a:spcBef>
              <a:spcAft>
                <a:spcPts val="0"/>
              </a:spcAft>
              <a:buSzPts val="1400"/>
              <a:buAutoNum type="alphaLcPeriod"/>
            </a:pPr>
            <a:r>
              <a:rPr b="1" lang="en"/>
              <a:t>By clicking delete button we dispatch delete function to backend</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Using ID of Post and MarketPlace we delete that item in Server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3</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FP8: Users should have a ability to delete their Listings on Market Place or Delete their Posts in the Feed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FP2: As a User, I should be able to like or dislike any post made on website</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FP7: Commenting on Other Users Posts to Provide Solutions or Suggestions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FP10: As an Admin I should be able to, Customer Support and Dispute Resolution</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FP8: Users should have a ability to delete their Listings on Market Place or Delete their Posts in the Feed</a:t>
            </a:r>
            <a:endParaRPr/>
          </a:p>
        </p:txBody>
      </p:sp>
      <p:sp>
        <p:nvSpPr>
          <p:cNvPr id="160" name="Google Shape;160;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User Panel</a:t>
            </a:r>
            <a:endParaRPr/>
          </a:p>
          <a:p>
            <a:pPr indent="0" lvl="0" marL="0" rtl="0" algn="l">
              <a:spcBef>
                <a:spcPts val="1200"/>
              </a:spcBef>
              <a:spcAft>
                <a:spcPts val="0"/>
              </a:spcAft>
              <a:buNone/>
            </a:pPr>
            <a:r>
              <a:rPr lang="en"/>
              <a:t>This is other feature we developed in website, so that user </a:t>
            </a:r>
            <a:r>
              <a:rPr lang="en"/>
              <a:t>could</a:t>
            </a:r>
            <a:r>
              <a:rPr lang="en"/>
              <a:t> have control over his content and listings If the user feels a Post or listing </a:t>
            </a:r>
            <a:r>
              <a:rPr lang="en"/>
              <a:t>unnecessary</a:t>
            </a:r>
            <a:r>
              <a:rPr lang="en"/>
              <a:t> user can delete it</a:t>
            </a:r>
            <a:endParaRPr/>
          </a:p>
          <a:p>
            <a:pPr indent="0" lvl="0" marL="0" rtl="0" algn="l">
              <a:spcBef>
                <a:spcPts val="1200"/>
              </a:spcBef>
              <a:spcAft>
                <a:spcPts val="1200"/>
              </a:spcAft>
              <a:buNone/>
            </a:pPr>
            <a:r>
              <a:t/>
            </a:r>
            <a:endParaRPr/>
          </a:p>
        </p:txBody>
      </p:sp>
      <p:sp>
        <p:nvSpPr>
          <p:cNvPr id="161" name="Google Shape;161;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We send Logged in userId to backend and asks the server to fetch the posts and listings with that userId and give delete button </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It takes Id of user and then gives back that users Posts and Listings </a:t>
            </a:r>
            <a:endParaRPr b="1"/>
          </a:p>
          <a:p>
            <a:pPr indent="-317500" lvl="0" marL="457200" rtl="0" algn="l">
              <a:spcBef>
                <a:spcPts val="0"/>
              </a:spcBef>
              <a:spcAft>
                <a:spcPts val="0"/>
              </a:spcAft>
              <a:buSzPts val="1400"/>
              <a:buAutoNum type="alphaLcPeriod"/>
            </a:pPr>
            <a:r>
              <a:rPr b="1" lang="en"/>
              <a:t>Taking Id of listing and post and deletes from server</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FP2: As a User, I should be able to like or dislike any post made on website</a:t>
            </a:r>
            <a:endParaRPr sz="2900"/>
          </a:p>
        </p:txBody>
      </p:sp>
      <p:sp>
        <p:nvSpPr>
          <p:cNvPr id="167" name="Google Shape;167;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User Panel</a:t>
            </a:r>
            <a:endParaRPr/>
          </a:p>
          <a:p>
            <a:pPr indent="0" lvl="0" marL="0" rtl="0" algn="l">
              <a:spcBef>
                <a:spcPts val="1200"/>
              </a:spcBef>
              <a:spcAft>
                <a:spcPts val="1200"/>
              </a:spcAft>
              <a:buNone/>
            </a:pPr>
            <a:r>
              <a:rPr lang="en"/>
              <a:t>We added this feature which acts as an </a:t>
            </a:r>
            <a:r>
              <a:rPr lang="en"/>
              <a:t>encouragement</a:t>
            </a:r>
            <a:r>
              <a:rPr lang="en"/>
              <a:t> for users from other users which makes them do more posts and stay on the website for longer and having likes and dislikes internally motivates user towards more usage and more interaction and we believe dislikes from other users also makes users  realize if there is something wrong with their content</a:t>
            </a:r>
            <a:endParaRPr/>
          </a:p>
        </p:txBody>
      </p:sp>
      <p:sp>
        <p:nvSpPr>
          <p:cNvPr id="168" name="Google Shape;168;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By pressing Like/Dislike button you dispatch the userId of the user performing this action and that PostID to backend </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Backend checks if user has liked/disliked the post already if yes it doesn’t perform action, if user did not like then it performs action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FP7: Commenting on Other Users Posts to Provide Solutions or Suggestions</a:t>
            </a:r>
            <a:endParaRPr sz="3000"/>
          </a:p>
        </p:txBody>
      </p:sp>
      <p:sp>
        <p:nvSpPr>
          <p:cNvPr id="174" name="Google Shape;174;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User Panel</a:t>
            </a:r>
            <a:endParaRPr/>
          </a:p>
          <a:p>
            <a:pPr indent="0" lvl="0" marL="0" rtl="0" algn="l">
              <a:spcBef>
                <a:spcPts val="1200"/>
              </a:spcBef>
              <a:spcAft>
                <a:spcPts val="1200"/>
              </a:spcAft>
              <a:buNone/>
            </a:pPr>
            <a:r>
              <a:rPr lang="en"/>
              <a:t>This is another </a:t>
            </a:r>
            <a:r>
              <a:rPr lang="en"/>
              <a:t>interesting</a:t>
            </a:r>
            <a:r>
              <a:rPr lang="en"/>
              <a:t> thing we did while designing the project, we thought it’s a great idea because like Like/Dislike this another way to keep the user to engaged </a:t>
            </a:r>
            <a:endParaRPr/>
          </a:p>
        </p:txBody>
      </p:sp>
      <p:sp>
        <p:nvSpPr>
          <p:cNvPr id="175" name="Google Shape;175;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We click the comment button and make </a:t>
            </a:r>
            <a:r>
              <a:rPr b="1" lang="en"/>
              <a:t>comment and these comments get added to comments array for that post on backend</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Each Comment is a array of objects each object has userId and Comment_text which will be fetched from backend to be displayed</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FarmerPlace is a Website where farmers can meet and discuss whatever they want </a:t>
            </a:r>
            <a:r>
              <a:rPr lang="en" sz="1500">
                <a:solidFill>
                  <a:schemeClr val="dk1"/>
                </a:solidFill>
              </a:rPr>
              <a:t>whether </a:t>
            </a:r>
            <a:r>
              <a:rPr lang="en" sz="1500">
                <a:solidFill>
                  <a:schemeClr val="dk1"/>
                </a:solidFill>
              </a:rPr>
              <a:t>it maybe regarding </a:t>
            </a:r>
            <a:r>
              <a:rPr lang="en" sz="1500">
                <a:solidFill>
                  <a:schemeClr val="dk1"/>
                </a:solidFill>
              </a:rPr>
              <a:t>harvesting</a:t>
            </a:r>
            <a:r>
              <a:rPr lang="en" sz="1500">
                <a:solidFill>
                  <a:schemeClr val="dk1"/>
                </a:solidFill>
              </a:rPr>
              <a:t> issues or giving some tips about Harvesting something We aim FarmerPlace to be an nice platform for farmers to come and discuss their farming issues and we have a comment section which makes it more interactive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FarmerPlace has a Market Place which enables Farmers to sell their yield on wholesale to each other at whatever price they like which can help farmers to know when something is available with whom</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This Idea our team </a:t>
            </a:r>
            <a:r>
              <a:rPr lang="en" sz="1500">
                <a:solidFill>
                  <a:schemeClr val="dk1"/>
                </a:solidFill>
              </a:rPr>
              <a:t>believes</a:t>
            </a:r>
            <a:r>
              <a:rPr lang="en" sz="1500">
                <a:solidFill>
                  <a:schemeClr val="dk1"/>
                </a:solidFill>
              </a:rPr>
              <a:t> to be the </a:t>
            </a:r>
            <a:r>
              <a:rPr lang="en" sz="1500">
                <a:solidFill>
                  <a:schemeClr val="dk1"/>
                </a:solidFill>
              </a:rPr>
              <a:t>best because it brings farmers on larger distance together where they can have a sense of familiarity while posting something and brings adequate answers to their questions</a:t>
            </a:r>
            <a:r>
              <a:rPr lang="en" sz="1500">
                <a:solidFill>
                  <a:schemeClr val="dk1"/>
                </a:solidFill>
              </a:rPr>
              <a:t>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FP10: As an Admin I should be able to, Customer Support and Dispute Resolution</a:t>
            </a:r>
            <a:endParaRPr sz="2900"/>
          </a:p>
        </p:txBody>
      </p:sp>
      <p:sp>
        <p:nvSpPr>
          <p:cNvPr id="181" name="Google Shape;181;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Panel :- Admin </a:t>
            </a:r>
            <a:endParaRPr/>
          </a:p>
          <a:p>
            <a:pPr indent="0" lvl="0" marL="0" rtl="0" algn="l">
              <a:spcBef>
                <a:spcPts val="1200"/>
              </a:spcBef>
              <a:spcAft>
                <a:spcPts val="1200"/>
              </a:spcAft>
              <a:buNone/>
            </a:pPr>
            <a:r>
              <a:rPr lang="en"/>
              <a:t>This we thought would be great idea to make sure that users know that there is someone to help them when something is wrong or if they want to contact the team for anything they need so we thought of creating Feedback through which User can contact the team and Logged in user can report other user posts when they post something wrong </a:t>
            </a:r>
            <a:endParaRPr/>
          </a:p>
        </p:txBody>
      </p:sp>
      <p:sp>
        <p:nvSpPr>
          <p:cNvPr id="182" name="Google Shape;182;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There is Feedback form on frontend which can post the </a:t>
            </a:r>
            <a:r>
              <a:rPr b="1" lang="en"/>
              <a:t>feedback</a:t>
            </a:r>
            <a:r>
              <a:rPr b="1" lang="en"/>
              <a:t> to server</a:t>
            </a:r>
            <a:endParaRPr b="1"/>
          </a:p>
          <a:p>
            <a:pPr indent="-317500" lvl="0" marL="457200" rtl="0" algn="l">
              <a:spcBef>
                <a:spcPts val="0"/>
              </a:spcBef>
              <a:spcAft>
                <a:spcPts val="0"/>
              </a:spcAft>
              <a:buSzPts val="1400"/>
              <a:buAutoNum type="alphaLcPeriod"/>
            </a:pPr>
            <a:r>
              <a:rPr b="1" lang="en"/>
              <a:t>There is Report button for every post on website so that inappropriate can be reported and these reported posts details are stored in server</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Checks if all the details are available to store it will store the details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022">
                <a:solidFill>
                  <a:schemeClr val="dk2"/>
                </a:solidFill>
              </a:rPr>
              <a:t>Complexity Involved in Project Development</a:t>
            </a:r>
            <a:endParaRPr b="1" sz="3022"/>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eriod"/>
            </a:pPr>
            <a:r>
              <a:rPr lang="en"/>
              <a:t>File Processing( This was one of the toughest part the way we store the files)</a:t>
            </a:r>
            <a:endParaRPr/>
          </a:p>
          <a:p>
            <a:pPr indent="-342900" lvl="0" marL="457200" rtl="0" algn="l">
              <a:spcBef>
                <a:spcPts val="0"/>
              </a:spcBef>
              <a:spcAft>
                <a:spcPts val="0"/>
              </a:spcAft>
              <a:buSzPts val="1800"/>
              <a:buAutoNum type="alphaLcPeriod"/>
            </a:pPr>
            <a:r>
              <a:rPr lang="en"/>
              <a:t>Understanding Comment system</a:t>
            </a:r>
            <a:endParaRPr/>
          </a:p>
          <a:p>
            <a:pPr indent="-342900" lvl="0" marL="457200" rtl="0" algn="l">
              <a:spcBef>
                <a:spcPts val="0"/>
              </a:spcBef>
              <a:spcAft>
                <a:spcPts val="0"/>
              </a:spcAft>
              <a:buSzPts val="1800"/>
              <a:buAutoNum type="alphaLcPeriod"/>
            </a:pPr>
            <a:r>
              <a:rPr lang="en"/>
              <a:t>Making Likes/Dislikes in the Project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1062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solidFill>
                  <a:schemeClr val="dk2"/>
                </a:solidFill>
              </a:rPr>
              <a:t>Challenges we faced working as a Team and how we were able to collaborate and bring a good solution</a:t>
            </a:r>
            <a:endParaRPr b="1"/>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We had different opinions while choosing the way we wanted to process the files and store them but in the end we managed to find an amicable solution for this issue</a:t>
            </a:r>
            <a:endParaRPr/>
          </a:p>
          <a:p>
            <a:pPr indent="0" lvl="0" marL="0" rtl="0" algn="l">
              <a:spcBef>
                <a:spcPts val="1200"/>
              </a:spcBef>
              <a:spcAft>
                <a:spcPts val="0"/>
              </a:spcAft>
              <a:buNone/>
            </a:pPr>
            <a:r>
              <a:rPr lang="en"/>
              <a:t>We had different opinions when it comes to choosing to include Redux for state management or not in the end we were able to choose a amicable solution</a:t>
            </a:r>
            <a:endParaRPr/>
          </a:p>
          <a:p>
            <a:pPr indent="0" lvl="0" marL="0" rtl="0" algn="l">
              <a:spcBef>
                <a:spcPts val="1200"/>
              </a:spcBef>
              <a:spcAft>
                <a:spcPts val="1200"/>
              </a:spcAft>
              <a:buNone/>
            </a:pPr>
            <a:r>
              <a:rPr lang="en"/>
              <a:t>We had different opinions when it comes to ways of storing comments, for this problem too after a thorough discussion we were able to figure out a solution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solidFill>
                  <a:schemeClr val="dk2"/>
                </a:solidFill>
              </a:rPr>
              <a:t>Further developments that can be done to project that can make it a big scale project </a:t>
            </a:r>
            <a:endParaRPr b="1" sz="2911"/>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App Messaging</a:t>
            </a:r>
            <a:endParaRPr/>
          </a:p>
          <a:p>
            <a:pPr indent="0" lvl="0" marL="0" rtl="0" algn="l">
              <a:spcBef>
                <a:spcPts val="1200"/>
              </a:spcBef>
              <a:spcAft>
                <a:spcPts val="0"/>
              </a:spcAft>
              <a:buNone/>
            </a:pPr>
            <a:r>
              <a:rPr lang="en"/>
              <a:t>Adding Replies to Comments</a:t>
            </a:r>
            <a:endParaRPr/>
          </a:p>
          <a:p>
            <a:pPr indent="0" lvl="0" marL="0" rtl="0" algn="l">
              <a:spcBef>
                <a:spcPts val="1200"/>
              </a:spcBef>
              <a:spcAft>
                <a:spcPts val="0"/>
              </a:spcAft>
              <a:buNone/>
            </a:pPr>
            <a:r>
              <a:rPr lang="en"/>
              <a:t>Improvising Queries to increase the speed of response </a:t>
            </a:r>
            <a:endParaRPr/>
          </a:p>
          <a:p>
            <a:pPr indent="0" lvl="0" marL="0" rtl="0" algn="l">
              <a:spcBef>
                <a:spcPts val="1200"/>
              </a:spcBef>
              <a:spcAft>
                <a:spcPts val="0"/>
              </a:spcAft>
              <a:buNone/>
            </a:pPr>
            <a:r>
              <a:rPr lang="en"/>
              <a:t>Add Concepts like Edit Post and Listing for User</a:t>
            </a:r>
            <a:endParaRPr/>
          </a:p>
          <a:p>
            <a:pPr indent="0" lvl="0" marL="0" rtl="0" algn="l">
              <a:spcBef>
                <a:spcPts val="1200"/>
              </a:spcBef>
              <a:spcAft>
                <a:spcPts val="0"/>
              </a:spcAft>
              <a:buNone/>
            </a:pPr>
            <a:r>
              <a:rPr lang="en"/>
              <a:t>Introduce new concept like Follow which will have content restriction</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Team Members :- </a:t>
            </a:r>
            <a:endParaRPr i="1"/>
          </a:p>
          <a:p>
            <a:pPr indent="0" lvl="0" marL="0" rtl="0" algn="l">
              <a:spcBef>
                <a:spcPts val="1200"/>
              </a:spcBef>
              <a:spcAft>
                <a:spcPts val="0"/>
              </a:spcAft>
              <a:buNone/>
            </a:pPr>
            <a:r>
              <a:rPr i="1" lang="en"/>
              <a:t>Ram Kashyap :- 2130359</a:t>
            </a:r>
            <a:endParaRPr i="1"/>
          </a:p>
          <a:p>
            <a:pPr indent="0" lvl="0" marL="0" rtl="0" algn="l">
              <a:spcBef>
                <a:spcPts val="1200"/>
              </a:spcBef>
              <a:spcAft>
                <a:spcPts val="0"/>
              </a:spcAft>
              <a:buNone/>
            </a:pPr>
            <a:r>
              <a:rPr i="1" lang="en"/>
              <a:t>Praneel Reddy :- 2130295</a:t>
            </a:r>
            <a:endParaRPr i="1"/>
          </a:p>
          <a:p>
            <a:pPr indent="0" lvl="0" marL="0" rtl="0" algn="l">
              <a:spcBef>
                <a:spcPts val="1200"/>
              </a:spcBef>
              <a:spcAft>
                <a:spcPts val="1200"/>
              </a:spcAft>
              <a:buNone/>
            </a:pPr>
            <a:r>
              <a:rPr i="1" lang="en"/>
              <a:t>Sai Deepak :- 2120011</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&amp; Scope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Stack :- </a:t>
            </a:r>
            <a:endParaRPr sz="1500"/>
          </a:p>
          <a:p>
            <a:pPr indent="0" lvl="0" marL="0" rtl="0" algn="l">
              <a:spcBef>
                <a:spcPts val="1200"/>
              </a:spcBef>
              <a:spcAft>
                <a:spcPts val="0"/>
              </a:spcAft>
              <a:buNone/>
            </a:pPr>
            <a:r>
              <a:rPr lang="en" sz="1500"/>
              <a:t>MERN Stack</a:t>
            </a:r>
            <a:endParaRPr sz="1500"/>
          </a:p>
          <a:p>
            <a:pPr indent="0" lvl="0" marL="0" rtl="0" algn="l">
              <a:spcBef>
                <a:spcPts val="1200"/>
              </a:spcBef>
              <a:spcAft>
                <a:spcPts val="0"/>
              </a:spcAft>
              <a:buNone/>
            </a:pPr>
            <a:r>
              <a:rPr lang="en" sz="1500"/>
              <a:t>M - MongoDB</a:t>
            </a:r>
            <a:endParaRPr sz="1500"/>
          </a:p>
          <a:p>
            <a:pPr indent="0" lvl="0" marL="0" rtl="0" algn="l">
              <a:spcBef>
                <a:spcPts val="1200"/>
              </a:spcBef>
              <a:spcAft>
                <a:spcPts val="0"/>
              </a:spcAft>
              <a:buNone/>
            </a:pPr>
            <a:r>
              <a:rPr lang="en" sz="1500"/>
              <a:t>E - Express</a:t>
            </a:r>
            <a:endParaRPr sz="1500"/>
          </a:p>
          <a:p>
            <a:pPr indent="0" lvl="0" marL="0" rtl="0" algn="l">
              <a:spcBef>
                <a:spcPts val="1200"/>
              </a:spcBef>
              <a:spcAft>
                <a:spcPts val="0"/>
              </a:spcAft>
              <a:buNone/>
            </a:pPr>
            <a:r>
              <a:rPr lang="en" sz="1500"/>
              <a:t>R - React(Redux)</a:t>
            </a:r>
            <a:endParaRPr sz="1500"/>
          </a:p>
          <a:p>
            <a:pPr indent="0" lvl="0" marL="0" rtl="0" algn="l">
              <a:spcBef>
                <a:spcPts val="1200"/>
              </a:spcBef>
              <a:spcAft>
                <a:spcPts val="0"/>
              </a:spcAft>
              <a:buNone/>
            </a:pPr>
            <a:r>
              <a:rPr lang="en" sz="1500"/>
              <a:t>N - NodeJS</a:t>
            </a:r>
            <a:endParaRPr sz="1500"/>
          </a:p>
          <a:p>
            <a:pPr indent="0" lvl="0" marL="0" rtl="0" algn="l">
              <a:spcBef>
                <a:spcPts val="1200"/>
              </a:spcBef>
              <a:spcAft>
                <a:spcPts val="0"/>
              </a:spcAft>
              <a:buNone/>
            </a:pPr>
            <a:r>
              <a:rPr lang="en" sz="1500"/>
              <a:t>Scope :- </a:t>
            </a:r>
            <a:endParaRPr sz="1500"/>
          </a:p>
          <a:p>
            <a:pPr indent="0" lvl="0" marL="0" rtl="0" algn="l">
              <a:spcBef>
                <a:spcPts val="1200"/>
              </a:spcBef>
              <a:spcAft>
                <a:spcPts val="0"/>
              </a:spcAft>
              <a:buNone/>
            </a:pPr>
            <a:r>
              <a:rPr lang="en" sz="1500"/>
              <a:t>User and Admin Panel</a:t>
            </a:r>
            <a:endParaRPr sz="1500"/>
          </a:p>
          <a:p>
            <a:pPr indent="0" lvl="0" marL="0" rtl="0" algn="l">
              <a:spcBef>
                <a:spcPts val="1200"/>
              </a:spcBef>
              <a:spcAft>
                <a:spcPts val="1200"/>
              </a:spcAft>
              <a:buNone/>
            </a:pPr>
            <a:r>
              <a:t/>
            </a:r>
            <a:endParaRPr sz="1300"/>
          </a:p>
        </p:txBody>
      </p:sp>
      <p:pic>
        <p:nvPicPr>
          <p:cNvPr id="68" name="Google Shape;68;p15"/>
          <p:cNvPicPr preferRelativeResize="0"/>
          <p:nvPr/>
        </p:nvPicPr>
        <p:blipFill>
          <a:blip r:embed="rId3">
            <a:alphaModFix/>
          </a:blip>
          <a:stretch>
            <a:fillRect/>
          </a:stretch>
        </p:blipFill>
        <p:spPr>
          <a:xfrm>
            <a:off x="2938725" y="445025"/>
            <a:ext cx="6137100" cy="3630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Modules Involved</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Axios</a:t>
            </a:r>
            <a:endParaRPr b="1"/>
          </a:p>
          <a:p>
            <a:pPr indent="-317500" lvl="0" marL="457200" rtl="0" algn="l">
              <a:spcBef>
                <a:spcPts val="0"/>
              </a:spcBef>
              <a:spcAft>
                <a:spcPts val="0"/>
              </a:spcAft>
              <a:buSzPts val="1400"/>
              <a:buAutoNum type="alphaLcPeriod"/>
            </a:pPr>
            <a:r>
              <a:rPr b="1" lang="en"/>
              <a:t>Buffer</a:t>
            </a:r>
            <a:endParaRPr b="1"/>
          </a:p>
          <a:p>
            <a:pPr indent="-317500" lvl="0" marL="457200" rtl="0" algn="l">
              <a:spcBef>
                <a:spcPts val="0"/>
              </a:spcBef>
              <a:spcAft>
                <a:spcPts val="0"/>
              </a:spcAft>
              <a:buSzPts val="1400"/>
              <a:buAutoNum type="alphaLcPeriod"/>
            </a:pPr>
            <a:r>
              <a:rPr b="1" lang="en"/>
              <a:t>Bootstrap</a:t>
            </a:r>
            <a:endParaRPr b="1"/>
          </a:p>
          <a:p>
            <a:pPr indent="-317500" lvl="0" marL="457200" rtl="0" algn="l">
              <a:spcBef>
                <a:spcPts val="0"/>
              </a:spcBef>
              <a:spcAft>
                <a:spcPts val="0"/>
              </a:spcAft>
              <a:buSzPts val="1400"/>
              <a:buAutoNum type="alphaLcPeriod"/>
            </a:pPr>
            <a:r>
              <a:rPr b="1" lang="en"/>
              <a:t>React-Bootstrap and MaterialUI</a:t>
            </a:r>
            <a:endParaRPr b="1"/>
          </a:p>
          <a:p>
            <a:pPr indent="-317500" lvl="0" marL="457200" rtl="0" algn="l">
              <a:spcBef>
                <a:spcPts val="0"/>
              </a:spcBef>
              <a:spcAft>
                <a:spcPts val="0"/>
              </a:spcAft>
              <a:buSzPts val="1400"/>
              <a:buAutoNum type="alphaLcPeriod"/>
            </a:pPr>
            <a:r>
              <a:rPr b="1" lang="en"/>
              <a:t>React-toastify</a:t>
            </a:r>
            <a:endParaRPr b="1"/>
          </a:p>
          <a:p>
            <a:pPr indent="-317500" lvl="0" marL="457200" rtl="0" algn="l">
              <a:spcBef>
                <a:spcPts val="0"/>
              </a:spcBef>
              <a:spcAft>
                <a:spcPts val="0"/>
              </a:spcAft>
              <a:buSzPts val="1400"/>
              <a:buAutoNum type="alphaLcPeriod"/>
            </a:pPr>
            <a:r>
              <a:rPr b="1" lang="en"/>
              <a:t>Body-parser</a:t>
            </a:r>
            <a:endParaRPr b="1"/>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b</a:t>
            </a:r>
            <a:r>
              <a:rPr b="1" lang="en"/>
              <a:t>uffer</a:t>
            </a:r>
            <a:endParaRPr b="1"/>
          </a:p>
          <a:p>
            <a:pPr indent="-317500" lvl="0" marL="457200" rtl="0" algn="l">
              <a:spcBef>
                <a:spcPts val="0"/>
              </a:spcBef>
              <a:spcAft>
                <a:spcPts val="0"/>
              </a:spcAft>
              <a:buSzPts val="1400"/>
              <a:buAutoNum type="alphaLcPeriod"/>
            </a:pPr>
            <a:r>
              <a:rPr b="1" lang="en"/>
              <a:t>Bcrytptjs</a:t>
            </a:r>
            <a:endParaRPr b="1"/>
          </a:p>
          <a:p>
            <a:pPr indent="-317500" lvl="0" marL="457200" rtl="0" algn="l">
              <a:spcBef>
                <a:spcPts val="0"/>
              </a:spcBef>
              <a:spcAft>
                <a:spcPts val="0"/>
              </a:spcAft>
              <a:buSzPts val="1400"/>
              <a:buAutoNum type="alphaLcPeriod"/>
            </a:pPr>
            <a:r>
              <a:rPr b="1" lang="en"/>
              <a:t>Nodemailer</a:t>
            </a:r>
            <a:endParaRPr b="1"/>
          </a:p>
          <a:p>
            <a:pPr indent="-317500" lvl="0" marL="457200" rtl="0" algn="l">
              <a:spcBef>
                <a:spcPts val="0"/>
              </a:spcBef>
              <a:spcAft>
                <a:spcPts val="0"/>
              </a:spcAft>
              <a:buSzPts val="1400"/>
              <a:buAutoNum type="alphaLcPeriod"/>
            </a:pPr>
            <a:r>
              <a:rPr b="1" lang="en"/>
              <a:t>Dotenv</a:t>
            </a:r>
            <a:endParaRPr b="1"/>
          </a:p>
          <a:p>
            <a:pPr indent="-317500" lvl="0" marL="457200" rtl="0" algn="l">
              <a:spcBef>
                <a:spcPts val="0"/>
              </a:spcBef>
              <a:spcAft>
                <a:spcPts val="0"/>
              </a:spcAft>
              <a:buSzPts val="1400"/>
              <a:buAutoNum type="alphaLcPeriod"/>
            </a:pPr>
            <a:r>
              <a:rPr b="1" lang="en"/>
              <a:t>ExpressAsyncHandler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Topics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eriod"/>
            </a:pPr>
            <a:r>
              <a:rPr lang="en"/>
              <a:t>Things we developed in the Project</a:t>
            </a:r>
            <a:endParaRPr/>
          </a:p>
          <a:p>
            <a:pPr indent="-342900" lvl="0" marL="457200" rtl="0" algn="l">
              <a:spcBef>
                <a:spcPts val="0"/>
              </a:spcBef>
              <a:spcAft>
                <a:spcPts val="0"/>
              </a:spcAft>
              <a:buSzPts val="1800"/>
              <a:buAutoNum type="alphaLcPeriod"/>
            </a:pPr>
            <a:r>
              <a:rPr lang="en"/>
              <a:t>Complexity Involved in each Point</a:t>
            </a:r>
            <a:endParaRPr/>
          </a:p>
          <a:p>
            <a:pPr indent="-342900" lvl="0" marL="457200" rtl="0" algn="l">
              <a:spcBef>
                <a:spcPts val="0"/>
              </a:spcBef>
              <a:spcAft>
                <a:spcPts val="0"/>
              </a:spcAft>
              <a:buSzPts val="1800"/>
              <a:buAutoNum type="alphaLcPeriod"/>
            </a:pPr>
            <a:r>
              <a:rPr lang="en"/>
              <a:t>Challenges we faced working as a Team and how we were able to </a:t>
            </a:r>
            <a:r>
              <a:rPr lang="en"/>
              <a:t>collaborate</a:t>
            </a:r>
            <a:r>
              <a:rPr lang="en"/>
              <a:t> and bring a good solution</a:t>
            </a:r>
            <a:endParaRPr/>
          </a:p>
          <a:p>
            <a:pPr indent="-342900" lvl="0" marL="457200" rtl="0" algn="l">
              <a:spcBef>
                <a:spcPts val="0"/>
              </a:spcBef>
              <a:spcAft>
                <a:spcPts val="0"/>
              </a:spcAft>
              <a:buSzPts val="1800"/>
              <a:buAutoNum type="alphaLcPeriod"/>
            </a:pPr>
            <a:r>
              <a:rPr lang="en"/>
              <a:t>Further developments that can be done to project that can make it a big scale project which would make it a large scale one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we developed in the Project</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would like to discuss about this iteration wise</a:t>
            </a:r>
            <a:endParaRPr/>
          </a:p>
          <a:p>
            <a:pPr indent="0" lvl="0" marL="0" rtl="0" algn="l">
              <a:spcBef>
                <a:spcPts val="1200"/>
              </a:spcBef>
              <a:spcAft>
                <a:spcPts val="0"/>
              </a:spcAft>
              <a:buNone/>
            </a:pPr>
            <a:r>
              <a:rPr lang="en"/>
              <a:t>So that we could have a clear idea how the base of the Project started and what direction we are headed right now</a:t>
            </a:r>
            <a:endParaRPr/>
          </a:p>
          <a:p>
            <a:pPr indent="0" lvl="0" marL="0" rtl="0" algn="l">
              <a:spcBef>
                <a:spcPts val="1200"/>
              </a:spcBef>
              <a:spcAft>
                <a:spcPts val="0"/>
              </a:spcAft>
              <a:buNone/>
            </a:pPr>
            <a:r>
              <a:rPr lang="en"/>
              <a:t>Project has total Three Iterations </a:t>
            </a:r>
            <a:endParaRPr/>
          </a:p>
          <a:p>
            <a:pPr indent="0" lvl="0" marL="0" rtl="0" algn="l">
              <a:spcBef>
                <a:spcPts val="1200"/>
              </a:spcBef>
              <a:spcAft>
                <a:spcPts val="0"/>
              </a:spcAft>
              <a:buNone/>
            </a:pPr>
            <a:r>
              <a:rPr lang="en"/>
              <a:t>Iteration 1, Iteration 2, Iteration 3</a:t>
            </a:r>
            <a:endParaRPr/>
          </a:p>
          <a:p>
            <a:pPr indent="0" lvl="0" marL="0" rtl="0" algn="l">
              <a:spcBef>
                <a:spcPts val="1200"/>
              </a:spcBef>
              <a:spcAft>
                <a:spcPts val="1200"/>
              </a:spcAft>
              <a:buNone/>
            </a:pPr>
            <a:r>
              <a:rPr lang="en"/>
              <a:t>Now I would like to explain everything in detail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1</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rPr>
              <a:t>FP1: As a User I should be able to login/signup and also be able to logout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FP5: As a User, i should be able to reset the password and also able to delete the account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FP6: As a Admin, I should be able to Login/Logout and be able to reset Password</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FP11: As an Admin I should be able to Block/Unblock Users</a:t>
            </a:r>
            <a:endParaRPr sz="1600">
              <a:solidFill>
                <a:srgbClr val="000000"/>
              </a:solidFill>
              <a:highlight>
                <a:srgbClr val="FFF2CC"/>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6896"/>
              <a:buFont typeface="Arial"/>
              <a:buNone/>
            </a:pPr>
            <a:r>
              <a:rPr lang="en" sz="1933"/>
              <a:t>FP1: As a User I should be able to login/signup and also be able to logout</a:t>
            </a:r>
            <a:endParaRPr sz="3133"/>
          </a:p>
        </p:txBody>
      </p:sp>
      <p:sp>
        <p:nvSpPr>
          <p:cNvPr id="99" name="Google Shape;99;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Panel :- User Panel</a:t>
            </a:r>
            <a:endParaRPr/>
          </a:p>
          <a:p>
            <a:pPr indent="0" lvl="0" marL="0" rtl="0" algn="l">
              <a:spcBef>
                <a:spcPts val="1200"/>
              </a:spcBef>
              <a:spcAft>
                <a:spcPts val="0"/>
              </a:spcAft>
              <a:buNone/>
            </a:pPr>
            <a:r>
              <a:rPr lang="en" sz="1616"/>
              <a:t>This is the foundation of our project for any website we believe login/signup is the base of the project our First Point is about enabling user to Signup/Login into the website</a:t>
            </a:r>
            <a:endParaRPr sz="1616"/>
          </a:p>
          <a:p>
            <a:pPr indent="0" lvl="0" marL="0" rtl="0" algn="l">
              <a:spcBef>
                <a:spcPts val="1200"/>
              </a:spcBef>
              <a:spcAft>
                <a:spcPts val="0"/>
              </a:spcAft>
              <a:buNone/>
            </a:pPr>
            <a:r>
              <a:rPr lang="en" sz="1616"/>
              <a:t>For Signup passwords that are stored are stored as hash in database, and we used Redux as state management tool just so that as a developer we keep a </a:t>
            </a:r>
            <a:r>
              <a:rPr lang="en" sz="1616"/>
              <a:t>track</a:t>
            </a:r>
            <a:r>
              <a:rPr lang="en" sz="1616"/>
              <a:t> of state and not get stuck anywhere and not understand server response to the request </a:t>
            </a:r>
            <a:endParaRPr sz="161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0" name="Google Shape;100;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endParaRPr b="1"/>
          </a:p>
          <a:p>
            <a:pPr indent="-317500" lvl="0" marL="457200" rtl="0" algn="l">
              <a:spcBef>
                <a:spcPts val="1200"/>
              </a:spcBef>
              <a:spcAft>
                <a:spcPts val="0"/>
              </a:spcAft>
              <a:buSzPts val="1400"/>
              <a:buAutoNum type="alphaLcPeriod"/>
            </a:pPr>
            <a:r>
              <a:rPr b="1" lang="en"/>
              <a:t>React-Redux</a:t>
            </a:r>
            <a:endParaRPr b="1"/>
          </a:p>
          <a:p>
            <a:pPr indent="-317500" lvl="0" marL="457200" rtl="0" algn="l">
              <a:spcBef>
                <a:spcPts val="0"/>
              </a:spcBef>
              <a:spcAft>
                <a:spcPts val="0"/>
              </a:spcAft>
              <a:buSzPts val="1400"/>
              <a:buAutoNum type="alphaLcPeriod"/>
            </a:pPr>
            <a:r>
              <a:rPr b="1" lang="en"/>
              <a:t>localstorageSetItem </a:t>
            </a:r>
            <a:endParaRPr b="1"/>
          </a:p>
          <a:p>
            <a:pPr indent="-317500" lvl="0" marL="457200" rtl="0" algn="l">
              <a:spcBef>
                <a:spcPts val="0"/>
              </a:spcBef>
              <a:spcAft>
                <a:spcPts val="0"/>
              </a:spcAft>
              <a:buSzPts val="1400"/>
              <a:buAutoNum type="alphaLcPeriod"/>
            </a:pPr>
            <a:r>
              <a:rPr b="1" lang="en"/>
              <a:t>Wait for Response</a:t>
            </a:r>
            <a:endParaRPr b="1"/>
          </a:p>
          <a:p>
            <a:pPr indent="0" lvl="0" marL="0" rtl="0" algn="l">
              <a:spcBef>
                <a:spcPts val="1200"/>
              </a:spcBef>
              <a:spcAft>
                <a:spcPts val="0"/>
              </a:spcAft>
              <a:buNone/>
            </a:pPr>
            <a:r>
              <a:rPr b="1" lang="en"/>
              <a:t>Backend</a:t>
            </a:r>
            <a:endParaRPr b="1"/>
          </a:p>
          <a:p>
            <a:pPr indent="-317500" lvl="0" marL="457200" rtl="0" algn="l">
              <a:spcBef>
                <a:spcPts val="1200"/>
              </a:spcBef>
              <a:spcAft>
                <a:spcPts val="0"/>
              </a:spcAft>
              <a:buSzPts val="1400"/>
              <a:buAutoNum type="alphaLcPeriod"/>
            </a:pPr>
            <a:r>
              <a:rPr b="1" lang="en"/>
              <a:t>Route takes in the details</a:t>
            </a:r>
            <a:endParaRPr b="1"/>
          </a:p>
          <a:p>
            <a:pPr indent="-317500" lvl="0" marL="457200" rtl="0" algn="l">
              <a:spcBef>
                <a:spcPts val="0"/>
              </a:spcBef>
              <a:spcAft>
                <a:spcPts val="0"/>
              </a:spcAft>
              <a:buSzPts val="1400"/>
              <a:buAutoNum type="alphaLcPeriod"/>
            </a:pPr>
            <a:r>
              <a:rPr b="1" lang="en"/>
              <a:t>If everything goes well generates a token trough response sends back to frontend, which is sent to frontend to be stored as item for Protected routes on backend</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750"/>
              <a:buFont typeface="Arial"/>
              <a:buNone/>
            </a:pPr>
            <a:r>
              <a:rPr lang="en" sz="1600"/>
              <a:t>FP5: As a User, i should be able to reset the password and also able to delete the account</a:t>
            </a:r>
            <a:endParaRPr/>
          </a:p>
        </p:txBody>
      </p:sp>
      <p:sp>
        <p:nvSpPr>
          <p:cNvPr id="106" name="Google Shape;10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Panel :- User Panel</a:t>
            </a:r>
            <a:endParaRPr/>
          </a:p>
          <a:p>
            <a:pPr indent="0" lvl="0" marL="0" rtl="0" algn="l">
              <a:spcBef>
                <a:spcPts val="1200"/>
              </a:spcBef>
              <a:spcAft>
                <a:spcPts val="0"/>
              </a:spcAft>
              <a:buNone/>
            </a:pPr>
            <a:r>
              <a:rPr lang="en"/>
              <a:t>This is one of the Interesting we worked on, we aimed to achieve a password reset through email and we achieved it, </a:t>
            </a:r>
            <a:endParaRPr/>
          </a:p>
          <a:p>
            <a:pPr indent="0" lvl="0" marL="0" rtl="0" algn="l">
              <a:spcBef>
                <a:spcPts val="1200"/>
              </a:spcBef>
              <a:spcAft>
                <a:spcPts val="0"/>
              </a:spcAft>
              <a:buNone/>
            </a:pPr>
            <a:r>
              <a:rPr lang="en"/>
              <a:t>To put in simple words, </a:t>
            </a:r>
            <a:endParaRPr/>
          </a:p>
          <a:p>
            <a:pPr indent="0" lvl="0" marL="0" rtl="0" algn="l">
              <a:spcBef>
                <a:spcPts val="1200"/>
              </a:spcBef>
              <a:spcAft>
                <a:spcPts val="1200"/>
              </a:spcAft>
              <a:buNone/>
            </a:pPr>
            <a:r>
              <a:rPr lang="en"/>
              <a:t>We ask for an email for password reset, and this email is sent to server to check if it exists, if it does we send an email there, which will have a frontnend </a:t>
            </a:r>
            <a:r>
              <a:rPr lang="en"/>
              <a:t>component</a:t>
            </a:r>
            <a:r>
              <a:rPr lang="en"/>
              <a:t> link with this email userId as Param and we take these params from frontend to backend using this param we find user and update the password</a:t>
            </a:r>
            <a:endParaRPr/>
          </a:p>
        </p:txBody>
      </p:sp>
      <p:sp>
        <p:nvSpPr>
          <p:cNvPr id="107" name="Google Shape;107;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Frontend</a:t>
            </a:r>
            <a:endParaRPr b="1"/>
          </a:p>
          <a:p>
            <a:pPr indent="-297497" lvl="0" marL="457200" rtl="0" algn="l">
              <a:spcBef>
                <a:spcPts val="1200"/>
              </a:spcBef>
              <a:spcAft>
                <a:spcPts val="0"/>
              </a:spcAft>
              <a:buSzPct val="100000"/>
              <a:buAutoNum type="alphaLcPeriod"/>
            </a:pPr>
            <a:r>
              <a:rPr b="1" lang="en"/>
              <a:t>Ask for an Email</a:t>
            </a:r>
            <a:endParaRPr b="1"/>
          </a:p>
          <a:p>
            <a:pPr indent="-297497" lvl="0" marL="457200" rtl="0" algn="l">
              <a:spcBef>
                <a:spcPts val="0"/>
              </a:spcBef>
              <a:spcAft>
                <a:spcPts val="0"/>
              </a:spcAft>
              <a:buSzPct val="100000"/>
              <a:buAutoNum type="alphaLcPeriod"/>
            </a:pPr>
            <a:r>
              <a:rPr b="1" lang="en"/>
              <a:t>Send it to backend</a:t>
            </a:r>
            <a:endParaRPr b="1"/>
          </a:p>
          <a:p>
            <a:pPr indent="0" lvl="0" marL="0" rtl="0" algn="l">
              <a:spcBef>
                <a:spcPts val="1200"/>
              </a:spcBef>
              <a:spcAft>
                <a:spcPts val="0"/>
              </a:spcAft>
              <a:buNone/>
            </a:pPr>
            <a:r>
              <a:rPr b="1" lang="en"/>
              <a:t>Backend</a:t>
            </a:r>
            <a:endParaRPr b="1"/>
          </a:p>
          <a:p>
            <a:pPr indent="-297497" lvl="0" marL="457200" rtl="0" algn="l">
              <a:spcBef>
                <a:spcPts val="1200"/>
              </a:spcBef>
              <a:spcAft>
                <a:spcPts val="0"/>
              </a:spcAft>
              <a:buSzPct val="100000"/>
              <a:buAutoNum type="alphaLcPeriod"/>
            </a:pPr>
            <a:r>
              <a:rPr b="1" lang="en"/>
              <a:t>Finds user with that email in Database</a:t>
            </a:r>
            <a:endParaRPr b="1"/>
          </a:p>
          <a:p>
            <a:pPr indent="-297497" lvl="0" marL="457200" rtl="0" algn="l">
              <a:spcBef>
                <a:spcPts val="0"/>
              </a:spcBef>
              <a:spcAft>
                <a:spcPts val="0"/>
              </a:spcAft>
              <a:buSzPct val="100000"/>
              <a:buAutoNum type="alphaLcPeriod"/>
            </a:pPr>
            <a:r>
              <a:rPr b="1" lang="en"/>
              <a:t>If exists sends an email to that user with that userId as params</a:t>
            </a:r>
            <a:endParaRPr b="1"/>
          </a:p>
          <a:p>
            <a:pPr indent="0" lvl="0" marL="0" rtl="0" algn="l">
              <a:spcBef>
                <a:spcPts val="1200"/>
              </a:spcBef>
              <a:spcAft>
                <a:spcPts val="0"/>
              </a:spcAft>
              <a:buNone/>
            </a:pPr>
            <a:r>
              <a:rPr b="1" lang="en"/>
              <a:t>Frontend </a:t>
            </a:r>
            <a:endParaRPr b="1"/>
          </a:p>
          <a:p>
            <a:pPr indent="-297497" lvl="0" marL="457200" rtl="0" algn="l">
              <a:spcBef>
                <a:spcPts val="1200"/>
              </a:spcBef>
              <a:spcAft>
                <a:spcPts val="0"/>
              </a:spcAft>
              <a:buSzPct val="100000"/>
              <a:buAutoNum type="alphaLcPeriod"/>
            </a:pPr>
            <a:r>
              <a:rPr b="1" lang="en"/>
              <a:t>Using that link New Password is given </a:t>
            </a:r>
            <a:endParaRPr b="1"/>
          </a:p>
          <a:p>
            <a:pPr indent="0" lvl="0" marL="0" rtl="0" algn="l">
              <a:spcBef>
                <a:spcPts val="1200"/>
              </a:spcBef>
              <a:spcAft>
                <a:spcPts val="0"/>
              </a:spcAft>
              <a:buNone/>
            </a:pPr>
            <a:r>
              <a:rPr b="1" lang="en"/>
              <a:t>Backend</a:t>
            </a:r>
            <a:endParaRPr b="1"/>
          </a:p>
          <a:p>
            <a:pPr indent="-297497" lvl="0" marL="457200" rtl="0" algn="l">
              <a:spcBef>
                <a:spcPts val="1200"/>
              </a:spcBef>
              <a:spcAft>
                <a:spcPts val="0"/>
              </a:spcAft>
              <a:buSzPct val="100000"/>
              <a:buAutoNum type="alphaLcPeriod"/>
            </a:pPr>
            <a:r>
              <a:rPr b="1" lang="en"/>
              <a:t>From Frontend it gets UserId that was passed as param and new password</a:t>
            </a:r>
            <a:endParaRPr b="1"/>
          </a:p>
          <a:p>
            <a:pPr indent="-297497" lvl="0" marL="457200" rtl="0" algn="l">
              <a:spcBef>
                <a:spcPts val="0"/>
              </a:spcBef>
              <a:spcAft>
                <a:spcPts val="0"/>
              </a:spcAft>
              <a:buSzPct val="100000"/>
              <a:buAutoNum type="alphaLcPeriod"/>
            </a:pPr>
            <a:r>
              <a:rPr b="1" lang="en"/>
              <a:t>Then using that userId new Password is updated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