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5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1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1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4563-FCC5-4FD9-8904-D15156E4853D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076C64-E649-4441-AF9A-EDE5F812565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2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EBD0-6EF9-4138-8188-911E9DC79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FAKE NEWS DETECTION USING Natural Language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CB6-120D-4451-AD3F-C53EC2D8D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82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774B-49C6-4417-AA8F-6CFF9C24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62936-438C-4400-A79F-EC2BA68F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158204"/>
          </a:xfrm>
        </p:spPr>
      </p:pic>
    </p:spTree>
    <p:extLst>
      <p:ext uri="{BB962C8B-B14F-4D97-AF65-F5344CB8AC3E}">
        <p14:creationId xmlns:p14="http://schemas.microsoft.com/office/powerpoint/2010/main" val="356810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C4F5-8C8E-47FA-AEDD-616D23B4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34314-3898-444B-A743-73F08F309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58204"/>
          </a:xfrm>
        </p:spPr>
      </p:pic>
    </p:spTree>
    <p:extLst>
      <p:ext uri="{BB962C8B-B14F-4D97-AF65-F5344CB8AC3E}">
        <p14:creationId xmlns:p14="http://schemas.microsoft.com/office/powerpoint/2010/main" val="158297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0E61-613D-43D5-93DE-50E35D78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02297-7BB0-489A-8002-1BBA64C52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218197"/>
          </a:xfrm>
        </p:spPr>
      </p:pic>
    </p:spTree>
    <p:extLst>
      <p:ext uri="{BB962C8B-B14F-4D97-AF65-F5344CB8AC3E}">
        <p14:creationId xmlns:p14="http://schemas.microsoft.com/office/powerpoint/2010/main" val="226455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58C6-0B66-414F-9452-86F36D5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AA960-E6E4-44E3-9D76-72741F3A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4"/>
            <a:ext cx="12192000" cy="6142259"/>
          </a:xfrm>
        </p:spPr>
      </p:pic>
    </p:spTree>
    <p:extLst>
      <p:ext uri="{BB962C8B-B14F-4D97-AF65-F5344CB8AC3E}">
        <p14:creationId xmlns:p14="http://schemas.microsoft.com/office/powerpoint/2010/main" val="62080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B392-B3BB-4E22-B403-CB8279B0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0FDBD-11BC-4670-9DF0-F9E51EFC3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8204"/>
          </a:xfrm>
        </p:spPr>
      </p:pic>
    </p:spTree>
    <p:extLst>
      <p:ext uri="{BB962C8B-B14F-4D97-AF65-F5344CB8AC3E}">
        <p14:creationId xmlns:p14="http://schemas.microsoft.com/office/powerpoint/2010/main" val="354110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792A-F101-43F3-92EE-243014A3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F07A1-121C-4059-8C68-7E38B4FE1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67535"/>
          </a:xfrm>
        </p:spPr>
      </p:pic>
    </p:spTree>
    <p:extLst>
      <p:ext uri="{BB962C8B-B14F-4D97-AF65-F5344CB8AC3E}">
        <p14:creationId xmlns:p14="http://schemas.microsoft.com/office/powerpoint/2010/main" val="58059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DB4-DA05-4646-AE43-51D5F88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96086-A933-4AFE-B007-4F23A06F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14"/>
            <a:ext cx="12192000" cy="6106197"/>
          </a:xfrm>
        </p:spPr>
      </p:pic>
    </p:spTree>
    <p:extLst>
      <p:ext uri="{BB962C8B-B14F-4D97-AF65-F5344CB8AC3E}">
        <p14:creationId xmlns:p14="http://schemas.microsoft.com/office/powerpoint/2010/main" val="97533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A53-B4FA-4E8A-8B34-8E4C457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2F658-535B-4BD7-AABB-0E471B268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0882"/>
          </a:xfrm>
        </p:spPr>
      </p:pic>
    </p:spTree>
    <p:extLst>
      <p:ext uri="{BB962C8B-B14F-4D97-AF65-F5344CB8AC3E}">
        <p14:creationId xmlns:p14="http://schemas.microsoft.com/office/powerpoint/2010/main" val="19382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95A0-F064-4AEC-90C0-34631C21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7425A-D032-45BE-B681-0E64E8CD8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30212"/>
          </a:xfrm>
        </p:spPr>
      </p:pic>
    </p:spTree>
    <p:extLst>
      <p:ext uri="{BB962C8B-B14F-4D97-AF65-F5344CB8AC3E}">
        <p14:creationId xmlns:p14="http://schemas.microsoft.com/office/powerpoint/2010/main" val="19751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BA6E-23BF-4885-852D-63004FAA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8E4EB-E8CB-4B98-954E-849CB2305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18"/>
            <a:ext cx="12192000" cy="6125985"/>
          </a:xfrm>
        </p:spPr>
      </p:pic>
    </p:spTree>
    <p:extLst>
      <p:ext uri="{BB962C8B-B14F-4D97-AF65-F5344CB8AC3E}">
        <p14:creationId xmlns:p14="http://schemas.microsoft.com/office/powerpoint/2010/main" val="24817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5686-344E-4F60-8496-48451DC1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D5B0B-FA86-4CCB-AA0F-870E77505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0"/>
            <a:ext cx="12195110" cy="6053481"/>
          </a:xfrm>
        </p:spPr>
      </p:pic>
    </p:spTree>
    <p:extLst>
      <p:ext uri="{BB962C8B-B14F-4D97-AF65-F5344CB8AC3E}">
        <p14:creationId xmlns:p14="http://schemas.microsoft.com/office/powerpoint/2010/main" val="303044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8CB9-B8C3-437D-A044-2715A9CD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16FD1-02D7-4BA9-9736-A26A7086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061"/>
            <a:ext cx="12191999" cy="5225144"/>
          </a:xfrm>
        </p:spPr>
      </p:pic>
    </p:spTree>
    <p:extLst>
      <p:ext uri="{BB962C8B-B14F-4D97-AF65-F5344CB8AC3E}">
        <p14:creationId xmlns:p14="http://schemas.microsoft.com/office/powerpoint/2010/main" val="307977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883F-E214-49C0-A746-E42FF8E8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7200" dirty="0">
                <a:latin typeface="Britannic Bold" panose="020B0903060703020204" pitchFamily="34" charset="0"/>
              </a:rPr>
              <a:t>Thankyou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F07D-4E23-4C3C-BD4C-33DF5E1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9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BCFB-79CC-4691-A914-89E31770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ED2AC-250B-4F8E-931C-855F9D301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8204"/>
          </a:xfrm>
        </p:spPr>
      </p:pic>
    </p:spTree>
    <p:extLst>
      <p:ext uri="{BB962C8B-B14F-4D97-AF65-F5344CB8AC3E}">
        <p14:creationId xmlns:p14="http://schemas.microsoft.com/office/powerpoint/2010/main" val="34118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80B7-F4CC-4A8C-8C83-F7D8BD3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C4AC9-E9B4-4A13-A9DD-68F770819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9543"/>
          </a:xfrm>
        </p:spPr>
      </p:pic>
    </p:spTree>
    <p:extLst>
      <p:ext uri="{BB962C8B-B14F-4D97-AF65-F5344CB8AC3E}">
        <p14:creationId xmlns:p14="http://schemas.microsoft.com/office/powerpoint/2010/main" val="42478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7D23-972F-4F0E-836E-12E00831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C19DD-50D0-4A51-81ED-1254A37F1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0882"/>
          </a:xfrm>
        </p:spPr>
      </p:pic>
    </p:spTree>
    <p:extLst>
      <p:ext uri="{BB962C8B-B14F-4D97-AF65-F5344CB8AC3E}">
        <p14:creationId xmlns:p14="http://schemas.microsoft.com/office/powerpoint/2010/main" val="167995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765E-C422-4A14-A3D4-546DF38F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D01D2-8373-4C32-A70D-607F823C5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0212"/>
          </a:xfrm>
        </p:spPr>
      </p:pic>
    </p:spTree>
    <p:extLst>
      <p:ext uri="{BB962C8B-B14F-4D97-AF65-F5344CB8AC3E}">
        <p14:creationId xmlns:p14="http://schemas.microsoft.com/office/powerpoint/2010/main" val="39594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360D-93FB-4FC6-8EDE-4C0E4F9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D2788-86D7-44FC-9317-17FA3A83F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9543"/>
          </a:xfrm>
        </p:spPr>
      </p:pic>
    </p:spTree>
    <p:extLst>
      <p:ext uri="{BB962C8B-B14F-4D97-AF65-F5344CB8AC3E}">
        <p14:creationId xmlns:p14="http://schemas.microsoft.com/office/powerpoint/2010/main" val="357521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2178-FC0E-4D6D-9D6F-EAF93C4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4EC21-6A09-4E6A-87EA-9983EF7C3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0212"/>
          </a:xfrm>
        </p:spPr>
      </p:pic>
    </p:spTree>
    <p:extLst>
      <p:ext uri="{BB962C8B-B14F-4D97-AF65-F5344CB8AC3E}">
        <p14:creationId xmlns:p14="http://schemas.microsoft.com/office/powerpoint/2010/main" val="87989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FC5-9AD4-4B69-A00C-D0DD2AF3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2DF23-0DDD-4B59-99CE-ECFD5B11B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9543"/>
          </a:xfrm>
        </p:spPr>
      </p:pic>
    </p:spTree>
    <p:extLst>
      <p:ext uri="{BB962C8B-B14F-4D97-AF65-F5344CB8AC3E}">
        <p14:creationId xmlns:p14="http://schemas.microsoft.com/office/powerpoint/2010/main" val="39938636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9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Britannic Bold</vt:lpstr>
      <vt:lpstr>Gill Sans MT</vt:lpstr>
      <vt:lpstr>Gallery</vt:lpstr>
      <vt:lpstr>FAKE NEWS DETECTION USING Natural Language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  Processing </dc:title>
  <dc:creator>ram kaushal</dc:creator>
  <cp:lastModifiedBy>ram kaushal</cp:lastModifiedBy>
  <cp:revision>7</cp:revision>
  <dcterms:created xsi:type="dcterms:W3CDTF">2020-10-31T06:27:54Z</dcterms:created>
  <dcterms:modified xsi:type="dcterms:W3CDTF">2021-05-07T05:33:37Z</dcterms:modified>
</cp:coreProperties>
</file>