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72" r:id="rId6"/>
    <p:sldId id="261" r:id="rId7"/>
    <p:sldId id="263" r:id="rId8"/>
    <p:sldId id="271" r:id="rId9"/>
    <p:sldId id="265" r:id="rId10"/>
    <p:sldId id="269" r:id="rId11"/>
    <p:sldId id="273" r:id="rId12"/>
    <p:sldId id="267" r:id="rId13"/>
    <p:sldId id="262"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0FBA52-10BE-46FB-9019-B084D7A7426D}" v="509" dt="2023-12-04T22:40:26.829"/>
    <p1510:client id="{0F1223E2-D3AE-4C82-9154-0579BED30F90}" v="3" dt="2023-12-05T05:28:39.034"/>
    <p1510:client id="{57946B9E-6E54-4555-9B27-2E278832FF39}" v="5594" dt="2023-12-05T04:33:26.988"/>
    <p1510:client id="{A31C5260-7741-4865-3C23-8D51575086AC}" v="546" vWet="548" dt="2023-12-05T04:28:37.124"/>
    <p1510:client id="{F2CC479B-D787-4934-A262-FD41DA980A2F}" v="2" dt="2023-12-04T22:02:39.2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gnus Hjorleifsson" userId="0eac7cf0a185d56d" providerId="LiveId" clId="{0F1223E2-D3AE-4C82-9154-0579BED30F90}"/>
    <pc:docChg chg="custSel addSld delSld modSld">
      <pc:chgData name="Magnus Hjorleifsson" userId="0eac7cf0a185d56d" providerId="LiveId" clId="{0F1223E2-D3AE-4C82-9154-0579BED30F90}" dt="2023-12-05T05:29:18.861" v="51" actId="1076"/>
      <pc:docMkLst>
        <pc:docMk/>
      </pc:docMkLst>
      <pc:sldChg chg="addSp delSp modSp add mod">
        <pc:chgData name="Magnus Hjorleifsson" userId="0eac7cf0a185d56d" providerId="LiveId" clId="{0F1223E2-D3AE-4C82-9154-0579BED30F90}" dt="2023-12-05T05:29:18.861" v="51" actId="1076"/>
        <pc:sldMkLst>
          <pc:docMk/>
          <pc:sldMk cId="2668696130" sldId="273"/>
        </pc:sldMkLst>
        <pc:spChg chg="del mod">
          <ac:chgData name="Magnus Hjorleifsson" userId="0eac7cf0a185d56d" providerId="LiveId" clId="{0F1223E2-D3AE-4C82-9154-0579BED30F90}" dt="2023-12-05T05:29:15.054" v="50" actId="478"/>
          <ac:spMkLst>
            <pc:docMk/>
            <pc:sldMk cId="2668696130" sldId="273"/>
            <ac:spMk id="3" creationId="{38BA7B0C-8BD8-6EF0-263F-13AFFF0FE567}"/>
          </ac:spMkLst>
        </pc:spChg>
        <pc:spChg chg="del">
          <ac:chgData name="Magnus Hjorleifsson" userId="0eac7cf0a185d56d" providerId="LiveId" clId="{0F1223E2-D3AE-4C82-9154-0579BED30F90}" dt="2023-12-05T05:28:23.545" v="3" actId="478"/>
          <ac:spMkLst>
            <pc:docMk/>
            <pc:sldMk cId="2668696130" sldId="273"/>
            <ac:spMk id="4" creationId="{963575E8-BE88-F6EA-105A-A1F326B8E31C}"/>
          </ac:spMkLst>
        </pc:spChg>
        <pc:spChg chg="add del mod">
          <ac:chgData name="Magnus Hjorleifsson" userId="0eac7cf0a185d56d" providerId="LiveId" clId="{0F1223E2-D3AE-4C82-9154-0579BED30F90}" dt="2023-12-05T05:29:03.960" v="47" actId="478"/>
          <ac:spMkLst>
            <pc:docMk/>
            <pc:sldMk cId="2668696130" sldId="273"/>
            <ac:spMk id="7" creationId="{9AFD61B8-0186-53F5-12C7-2448EF1D3F7F}"/>
          </ac:spMkLst>
        </pc:spChg>
        <pc:picChg chg="del">
          <ac:chgData name="Magnus Hjorleifsson" userId="0eac7cf0a185d56d" providerId="LiveId" clId="{0F1223E2-D3AE-4C82-9154-0579BED30F90}" dt="2023-12-05T05:28:15.971" v="1" actId="478"/>
          <ac:picMkLst>
            <pc:docMk/>
            <pc:sldMk cId="2668696130" sldId="273"/>
            <ac:picMk id="5" creationId="{D53E0188-5F0F-B686-3818-0448729607ED}"/>
          </ac:picMkLst>
        </pc:picChg>
        <pc:picChg chg="add mod">
          <ac:chgData name="Magnus Hjorleifsson" userId="0eac7cf0a185d56d" providerId="LiveId" clId="{0F1223E2-D3AE-4C82-9154-0579BED30F90}" dt="2023-12-05T05:29:18.861" v="51" actId="1076"/>
          <ac:picMkLst>
            <pc:docMk/>
            <pc:sldMk cId="2668696130" sldId="273"/>
            <ac:picMk id="9" creationId="{0F766E95-0489-A82F-891F-42E03D957124}"/>
          </ac:picMkLst>
        </pc:picChg>
        <pc:picChg chg="del">
          <ac:chgData name="Magnus Hjorleifsson" userId="0eac7cf0a185d56d" providerId="LiveId" clId="{0F1223E2-D3AE-4C82-9154-0579BED30F90}" dt="2023-12-05T05:28:16.923" v="2" actId="478"/>
          <ac:picMkLst>
            <pc:docMk/>
            <pc:sldMk cId="2668696130" sldId="273"/>
            <ac:picMk id="10" creationId="{A16CA049-73E3-1EED-FBCF-AF0C1B1FED78}"/>
          </ac:picMkLst>
        </pc:picChg>
      </pc:sldChg>
      <pc:sldChg chg="add del">
        <pc:chgData name="Magnus Hjorleifsson" userId="0eac7cf0a185d56d" providerId="LiveId" clId="{0F1223E2-D3AE-4C82-9154-0579BED30F90}" dt="2023-12-05T05:28:39.027" v="43"/>
        <pc:sldMkLst>
          <pc:docMk/>
          <pc:sldMk cId="2247956252" sldId="274"/>
        </pc:sldMkLst>
      </pc:sldChg>
    </pc:docChg>
  </pc:docChgLst>
  <pc:docChgLst>
    <pc:chgData name="Karuppiah Nadar Venkateswaran,Ram Kishore" userId="S::rk999@drexel.edu::cda158b1-1020-4cc6-bda8-dde337b2cda4" providerId="AD" clId="Web-{A31C5260-7741-4865-3C23-8D51575086AC}"/>
    <pc:docChg chg="modSld">
      <pc:chgData name="Karuppiah Nadar Venkateswaran,Ram Kishore" userId="S::rk999@drexel.edu::cda158b1-1020-4cc6-bda8-dde337b2cda4" providerId="AD" clId="Web-{A31C5260-7741-4865-3C23-8D51575086AC}" dt="2023-12-05T03:56:01.916" v="579" actId="20577"/>
      <pc:docMkLst>
        <pc:docMk/>
      </pc:docMkLst>
      <pc:sldChg chg="modSp">
        <pc:chgData name="Karuppiah Nadar Venkateswaran,Ram Kishore" userId="S::rk999@drexel.edu::cda158b1-1020-4cc6-bda8-dde337b2cda4" providerId="AD" clId="Web-{A31C5260-7741-4865-3C23-8D51575086AC}" dt="2023-12-05T03:17:20.447" v="548" actId="20577"/>
        <pc:sldMkLst>
          <pc:docMk/>
          <pc:sldMk cId="1959767770" sldId="256"/>
        </pc:sldMkLst>
        <pc:spChg chg="mod">
          <ac:chgData name="Karuppiah Nadar Venkateswaran,Ram Kishore" userId="S::rk999@drexel.edu::cda158b1-1020-4cc6-bda8-dde337b2cda4" providerId="AD" clId="Web-{A31C5260-7741-4865-3C23-8D51575086AC}" dt="2023-12-05T03:17:20.447" v="548" actId="20577"/>
          <ac:spMkLst>
            <pc:docMk/>
            <pc:sldMk cId="1959767770" sldId="256"/>
            <ac:spMk id="3" creationId="{F61E680B-BD91-88CD-4B07-2E700D28AE1E}"/>
          </ac:spMkLst>
        </pc:spChg>
      </pc:sldChg>
      <pc:sldChg chg="modSp">
        <pc:chgData name="Karuppiah Nadar Venkateswaran,Ram Kishore" userId="S::rk999@drexel.edu::cda158b1-1020-4cc6-bda8-dde337b2cda4" providerId="AD" clId="Web-{A31C5260-7741-4865-3C23-8D51575086AC}" dt="2023-12-05T02:25:34.499" v="3" actId="20577"/>
        <pc:sldMkLst>
          <pc:docMk/>
          <pc:sldMk cId="2397346906" sldId="258"/>
        </pc:sldMkLst>
        <pc:spChg chg="mod">
          <ac:chgData name="Karuppiah Nadar Venkateswaran,Ram Kishore" userId="S::rk999@drexel.edu::cda158b1-1020-4cc6-bda8-dde337b2cda4" providerId="AD" clId="Web-{A31C5260-7741-4865-3C23-8D51575086AC}" dt="2023-12-05T02:25:34.499" v="3" actId="20577"/>
          <ac:spMkLst>
            <pc:docMk/>
            <pc:sldMk cId="2397346906" sldId="258"/>
            <ac:spMk id="2" creationId="{5C4F02F6-349D-954F-B02F-78EBD3017252}"/>
          </ac:spMkLst>
        </pc:spChg>
      </pc:sldChg>
      <pc:sldChg chg="modSp">
        <pc:chgData name="Karuppiah Nadar Venkateswaran,Ram Kishore" userId="S::rk999@drexel.edu::cda158b1-1020-4cc6-bda8-dde337b2cda4" providerId="AD" clId="Web-{A31C5260-7741-4865-3C23-8D51575086AC}" dt="2023-12-05T02:39:42.640" v="88" actId="20577"/>
        <pc:sldMkLst>
          <pc:docMk/>
          <pc:sldMk cId="1054884919" sldId="259"/>
        </pc:sldMkLst>
        <pc:spChg chg="mod">
          <ac:chgData name="Karuppiah Nadar Venkateswaran,Ram Kishore" userId="S::rk999@drexel.edu::cda158b1-1020-4cc6-bda8-dde337b2cda4" providerId="AD" clId="Web-{A31C5260-7741-4865-3C23-8D51575086AC}" dt="2023-12-05T02:39:42.640" v="88" actId="20577"/>
          <ac:spMkLst>
            <pc:docMk/>
            <pc:sldMk cId="1054884919" sldId="259"/>
            <ac:spMk id="3" creationId="{ABE874BC-25A7-444E-AAB7-2E4A426FEBDC}"/>
          </ac:spMkLst>
        </pc:spChg>
      </pc:sldChg>
      <pc:sldChg chg="modSp">
        <pc:chgData name="Karuppiah Nadar Venkateswaran,Ram Kishore" userId="S::rk999@drexel.edu::cda158b1-1020-4cc6-bda8-dde337b2cda4" providerId="AD" clId="Web-{A31C5260-7741-4865-3C23-8D51575086AC}" dt="2023-12-05T03:40:11.768" v="570" actId="20577"/>
        <pc:sldMkLst>
          <pc:docMk/>
          <pc:sldMk cId="2249389748" sldId="261"/>
        </pc:sldMkLst>
        <pc:spChg chg="mod">
          <ac:chgData name="Karuppiah Nadar Venkateswaran,Ram Kishore" userId="S::rk999@drexel.edu::cda158b1-1020-4cc6-bda8-dde337b2cda4" providerId="AD" clId="Web-{A31C5260-7741-4865-3C23-8D51575086AC}" dt="2023-12-05T03:40:11.768" v="570" actId="20577"/>
          <ac:spMkLst>
            <pc:docMk/>
            <pc:sldMk cId="2249389748" sldId="261"/>
            <ac:spMk id="3" creationId="{39B174FE-6367-5942-A419-22ADA79CE723}"/>
          </ac:spMkLst>
        </pc:spChg>
      </pc:sldChg>
      <pc:sldChg chg="modSp">
        <pc:chgData name="Karuppiah Nadar Venkateswaran,Ram Kishore" userId="S::rk999@drexel.edu::cda158b1-1020-4cc6-bda8-dde337b2cda4" providerId="AD" clId="Web-{A31C5260-7741-4865-3C23-8D51575086AC}" dt="2023-12-05T03:56:01.916" v="579" actId="20577"/>
        <pc:sldMkLst>
          <pc:docMk/>
          <pc:sldMk cId="1612097646" sldId="263"/>
        </pc:sldMkLst>
        <pc:spChg chg="mod">
          <ac:chgData name="Karuppiah Nadar Venkateswaran,Ram Kishore" userId="S::rk999@drexel.edu::cda158b1-1020-4cc6-bda8-dde337b2cda4" providerId="AD" clId="Web-{A31C5260-7741-4865-3C23-8D51575086AC}" dt="2023-12-05T03:56:01.916" v="579" actId="20577"/>
          <ac:spMkLst>
            <pc:docMk/>
            <pc:sldMk cId="1612097646" sldId="263"/>
            <ac:spMk id="3" creationId="{F55CFF0D-D572-3142-A36C-5EE8C0B06137}"/>
          </ac:spMkLst>
        </pc:spChg>
      </pc:sldChg>
      <pc:sldChg chg="modSp">
        <pc:chgData name="Karuppiah Nadar Venkateswaran,Ram Kishore" userId="S::rk999@drexel.edu::cda158b1-1020-4cc6-bda8-dde337b2cda4" providerId="AD" clId="Web-{A31C5260-7741-4865-3C23-8D51575086AC}" dt="2023-12-05T03:18:29.218" v="558" actId="20577"/>
        <pc:sldMkLst>
          <pc:docMk/>
          <pc:sldMk cId="3288101558" sldId="265"/>
        </pc:sldMkLst>
        <pc:spChg chg="mod">
          <ac:chgData name="Karuppiah Nadar Venkateswaran,Ram Kishore" userId="S::rk999@drexel.edu::cda158b1-1020-4cc6-bda8-dde337b2cda4" providerId="AD" clId="Web-{A31C5260-7741-4865-3C23-8D51575086AC}" dt="2023-12-05T03:18:29.218" v="558" actId="20577"/>
          <ac:spMkLst>
            <pc:docMk/>
            <pc:sldMk cId="3288101558" sldId="265"/>
            <ac:spMk id="3" creationId="{D83F7FD3-C115-7C41-AA01-0FEA687163C6}"/>
          </ac:spMkLst>
        </pc:spChg>
      </pc:sldChg>
      <pc:sldChg chg="modSp">
        <pc:chgData name="Karuppiah Nadar Venkateswaran,Ram Kishore" userId="S::rk999@drexel.edu::cda158b1-1020-4cc6-bda8-dde337b2cda4" providerId="AD" clId="Web-{A31C5260-7741-4865-3C23-8D51575086AC}" dt="2023-12-05T03:42:39.951" v="577" actId="20577"/>
        <pc:sldMkLst>
          <pc:docMk/>
          <pc:sldMk cId="4008387317" sldId="266"/>
        </pc:sldMkLst>
        <pc:spChg chg="mod">
          <ac:chgData name="Karuppiah Nadar Venkateswaran,Ram Kishore" userId="S::rk999@drexel.edu::cda158b1-1020-4cc6-bda8-dde337b2cda4" providerId="AD" clId="Web-{A31C5260-7741-4865-3C23-8D51575086AC}" dt="2023-12-05T03:42:39.951" v="577" actId="20577"/>
          <ac:spMkLst>
            <pc:docMk/>
            <pc:sldMk cId="4008387317" sldId="266"/>
            <ac:spMk id="3" creationId="{AB00E6BA-BE1C-D849-A4C6-0AE2A6B4F65C}"/>
          </ac:spMkLst>
        </pc:spChg>
      </pc:sldChg>
      <pc:sldChg chg="modSp">
        <pc:chgData name="Karuppiah Nadar Venkateswaran,Ram Kishore" userId="S::rk999@drexel.edu::cda158b1-1020-4cc6-bda8-dde337b2cda4" providerId="AD" clId="Web-{A31C5260-7741-4865-3C23-8D51575086AC}" dt="2023-12-05T02:51:39.208" v="212" actId="20577"/>
        <pc:sldMkLst>
          <pc:docMk/>
          <pc:sldMk cId="1887370932" sldId="267"/>
        </pc:sldMkLst>
        <pc:spChg chg="mod">
          <ac:chgData name="Karuppiah Nadar Venkateswaran,Ram Kishore" userId="S::rk999@drexel.edu::cda158b1-1020-4cc6-bda8-dde337b2cda4" providerId="AD" clId="Web-{A31C5260-7741-4865-3C23-8D51575086AC}" dt="2023-12-05T02:51:39.208" v="212" actId="20577"/>
          <ac:spMkLst>
            <pc:docMk/>
            <pc:sldMk cId="1887370932" sldId="267"/>
            <ac:spMk id="3" creationId="{D42B66E7-B8F9-67A4-2147-136131E76FB1}"/>
          </ac:spMkLst>
        </pc:spChg>
      </pc:sldChg>
      <pc:sldChg chg="modSp">
        <pc:chgData name="Karuppiah Nadar Venkateswaran,Ram Kishore" userId="S::rk999@drexel.edu::cda158b1-1020-4cc6-bda8-dde337b2cda4" providerId="AD" clId="Web-{A31C5260-7741-4865-3C23-8D51575086AC}" dt="2023-12-05T03:20:40.603" v="562" actId="1076"/>
        <pc:sldMkLst>
          <pc:docMk/>
          <pc:sldMk cId="2443962430" sldId="269"/>
        </pc:sldMkLst>
        <pc:picChg chg="mod">
          <ac:chgData name="Karuppiah Nadar Venkateswaran,Ram Kishore" userId="S::rk999@drexel.edu::cda158b1-1020-4cc6-bda8-dde337b2cda4" providerId="AD" clId="Web-{A31C5260-7741-4865-3C23-8D51575086AC}" dt="2023-12-05T03:20:34.509" v="560" actId="1076"/>
          <ac:picMkLst>
            <pc:docMk/>
            <pc:sldMk cId="2443962430" sldId="269"/>
            <ac:picMk id="5" creationId="{D53E0188-5F0F-B686-3818-0448729607ED}"/>
          </ac:picMkLst>
        </pc:picChg>
        <pc:picChg chg="mod">
          <ac:chgData name="Karuppiah Nadar Venkateswaran,Ram Kishore" userId="S::rk999@drexel.edu::cda158b1-1020-4cc6-bda8-dde337b2cda4" providerId="AD" clId="Web-{A31C5260-7741-4865-3C23-8D51575086AC}" dt="2023-12-05T03:20:40.603" v="562" actId="1076"/>
          <ac:picMkLst>
            <pc:docMk/>
            <pc:sldMk cId="2443962430" sldId="269"/>
            <ac:picMk id="10" creationId="{A16CA049-73E3-1EED-FBCF-AF0C1B1FED78}"/>
          </ac:picMkLst>
        </pc:picChg>
      </pc:sldChg>
    </pc:docChg>
  </pc:docChgLst>
  <pc:docChgLst>
    <pc:chgData name="Hjorleifsson,Magnus" userId="15e38e44-5318-4772-ba90-1b6f564ef649" providerId="ADAL" clId="{57946B9E-6E54-4555-9B27-2E278832FF39}"/>
    <pc:docChg chg="undo custSel addSld delSld modSld sldOrd">
      <pc:chgData name="Hjorleifsson,Magnus" userId="15e38e44-5318-4772-ba90-1b6f564ef649" providerId="ADAL" clId="{57946B9E-6E54-4555-9B27-2E278832FF39}" dt="2023-12-05T04:33:26.988" v="12634" actId="20577"/>
      <pc:docMkLst>
        <pc:docMk/>
      </pc:docMkLst>
      <pc:sldChg chg="addSp delSp modSp mod">
        <pc:chgData name="Hjorleifsson,Magnus" userId="15e38e44-5318-4772-ba90-1b6f564ef649" providerId="ADAL" clId="{57946B9E-6E54-4555-9B27-2E278832FF39}" dt="2023-12-05T03:45:07.714" v="10864" actId="20577"/>
        <pc:sldMkLst>
          <pc:docMk/>
          <pc:sldMk cId="1959767770" sldId="256"/>
        </pc:sldMkLst>
        <pc:spChg chg="mod">
          <ac:chgData name="Hjorleifsson,Magnus" userId="15e38e44-5318-4772-ba90-1b6f564ef649" providerId="ADAL" clId="{57946B9E-6E54-4555-9B27-2E278832FF39}" dt="2023-12-05T03:19:52.731" v="8926"/>
          <ac:spMkLst>
            <pc:docMk/>
            <pc:sldMk cId="1959767770" sldId="256"/>
            <ac:spMk id="2" creationId="{CDF00177-483D-3AE1-0DE3-ED75024AADF4}"/>
          </ac:spMkLst>
        </pc:spChg>
        <pc:spChg chg="mod">
          <ac:chgData name="Hjorleifsson,Magnus" userId="15e38e44-5318-4772-ba90-1b6f564ef649" providerId="ADAL" clId="{57946B9E-6E54-4555-9B27-2E278832FF39}" dt="2023-12-05T03:45:07.714" v="10864" actId="20577"/>
          <ac:spMkLst>
            <pc:docMk/>
            <pc:sldMk cId="1959767770" sldId="256"/>
            <ac:spMk id="3" creationId="{F61E680B-BD91-88CD-4B07-2E700D28AE1E}"/>
          </ac:spMkLst>
        </pc:spChg>
        <pc:spChg chg="add del">
          <ac:chgData name="Hjorleifsson,Magnus" userId="15e38e44-5318-4772-ba90-1b6f564ef649" providerId="ADAL" clId="{57946B9E-6E54-4555-9B27-2E278832FF39}" dt="2023-12-03T20:41:05.361" v="49" actId="22"/>
          <ac:spMkLst>
            <pc:docMk/>
            <pc:sldMk cId="1959767770" sldId="256"/>
            <ac:spMk id="5" creationId="{5AE9BD5F-A44B-5D12-F59D-468C537DE9EB}"/>
          </ac:spMkLst>
        </pc:spChg>
      </pc:sldChg>
      <pc:sldChg chg="del">
        <pc:chgData name="Hjorleifsson,Magnus" userId="15e38e44-5318-4772-ba90-1b6f564ef649" providerId="ADAL" clId="{57946B9E-6E54-4555-9B27-2E278832FF39}" dt="2023-12-03T20:41:33.169" v="50" actId="2696"/>
        <pc:sldMkLst>
          <pc:docMk/>
          <pc:sldMk cId="831070309" sldId="257"/>
        </pc:sldMkLst>
      </pc:sldChg>
      <pc:sldChg chg="modSp mod">
        <pc:chgData name="Hjorleifsson,Magnus" userId="15e38e44-5318-4772-ba90-1b6f564ef649" providerId="ADAL" clId="{57946B9E-6E54-4555-9B27-2E278832FF39}" dt="2023-12-05T04:22:58.304" v="12373" actId="20577"/>
        <pc:sldMkLst>
          <pc:docMk/>
          <pc:sldMk cId="2397346906" sldId="258"/>
        </pc:sldMkLst>
        <pc:spChg chg="mod">
          <ac:chgData name="Hjorleifsson,Magnus" userId="15e38e44-5318-4772-ba90-1b6f564ef649" providerId="ADAL" clId="{57946B9E-6E54-4555-9B27-2E278832FF39}" dt="2023-12-05T03:47:48.541" v="10871" actId="20577"/>
          <ac:spMkLst>
            <pc:docMk/>
            <pc:sldMk cId="2397346906" sldId="258"/>
            <ac:spMk id="2" creationId="{5C4F02F6-349D-954F-B02F-78EBD3017252}"/>
          </ac:spMkLst>
        </pc:spChg>
        <pc:spChg chg="mod">
          <ac:chgData name="Hjorleifsson,Magnus" userId="15e38e44-5318-4772-ba90-1b6f564ef649" providerId="ADAL" clId="{57946B9E-6E54-4555-9B27-2E278832FF39}" dt="2023-12-05T04:22:58.304" v="12373" actId="20577"/>
          <ac:spMkLst>
            <pc:docMk/>
            <pc:sldMk cId="2397346906" sldId="258"/>
            <ac:spMk id="3" creationId="{3A721E59-1DC4-3845-9DB3-10F69E64143F}"/>
          </ac:spMkLst>
        </pc:spChg>
      </pc:sldChg>
      <pc:sldChg chg="modSp mod">
        <pc:chgData name="Hjorleifsson,Magnus" userId="15e38e44-5318-4772-ba90-1b6f564ef649" providerId="ADAL" clId="{57946B9E-6E54-4555-9B27-2E278832FF39}" dt="2023-12-05T04:26:17.811" v="12521" actId="20577"/>
        <pc:sldMkLst>
          <pc:docMk/>
          <pc:sldMk cId="1054884919" sldId="259"/>
        </pc:sldMkLst>
        <pc:spChg chg="mod">
          <ac:chgData name="Hjorleifsson,Magnus" userId="15e38e44-5318-4772-ba90-1b6f564ef649" providerId="ADAL" clId="{57946B9E-6E54-4555-9B27-2E278832FF39}" dt="2023-12-05T03:19:52.731" v="8926"/>
          <ac:spMkLst>
            <pc:docMk/>
            <pc:sldMk cId="1054884919" sldId="259"/>
            <ac:spMk id="2" creationId="{BE0E1A8E-333C-9A4B-B5B1-E33654238E02}"/>
          </ac:spMkLst>
        </pc:spChg>
        <pc:spChg chg="mod">
          <ac:chgData name="Hjorleifsson,Magnus" userId="15e38e44-5318-4772-ba90-1b6f564ef649" providerId="ADAL" clId="{57946B9E-6E54-4555-9B27-2E278832FF39}" dt="2023-12-05T04:26:17.811" v="12521" actId="20577"/>
          <ac:spMkLst>
            <pc:docMk/>
            <pc:sldMk cId="1054884919" sldId="259"/>
            <ac:spMk id="3" creationId="{ABE874BC-25A7-444E-AAB7-2E4A426FEBDC}"/>
          </ac:spMkLst>
        </pc:spChg>
      </pc:sldChg>
      <pc:sldChg chg="modSp mod">
        <pc:chgData name="Hjorleifsson,Magnus" userId="15e38e44-5318-4772-ba90-1b6f564ef649" providerId="ADAL" clId="{57946B9E-6E54-4555-9B27-2E278832FF39}" dt="2023-12-05T04:27:06.893" v="12536" actId="20577"/>
        <pc:sldMkLst>
          <pc:docMk/>
          <pc:sldMk cId="3298431866" sldId="260"/>
        </pc:sldMkLst>
        <pc:spChg chg="mod">
          <ac:chgData name="Hjorleifsson,Magnus" userId="15e38e44-5318-4772-ba90-1b6f564ef649" providerId="ADAL" clId="{57946B9E-6E54-4555-9B27-2E278832FF39}" dt="2023-12-05T03:49:19.432" v="10901" actId="20577"/>
          <ac:spMkLst>
            <pc:docMk/>
            <pc:sldMk cId="3298431866" sldId="260"/>
            <ac:spMk id="2" creationId="{1518A51C-AC5C-224B-83E1-BE4285E72E3E}"/>
          </ac:spMkLst>
        </pc:spChg>
        <pc:spChg chg="mod">
          <ac:chgData name="Hjorleifsson,Magnus" userId="15e38e44-5318-4772-ba90-1b6f564ef649" providerId="ADAL" clId="{57946B9E-6E54-4555-9B27-2E278832FF39}" dt="2023-12-05T04:27:06.893" v="12536" actId="20577"/>
          <ac:spMkLst>
            <pc:docMk/>
            <pc:sldMk cId="3298431866" sldId="260"/>
            <ac:spMk id="3" creationId="{69AB92F3-2775-4B46-A098-FE988824A88C}"/>
          </ac:spMkLst>
        </pc:spChg>
      </pc:sldChg>
      <pc:sldChg chg="modSp mod">
        <pc:chgData name="Hjorleifsson,Magnus" userId="15e38e44-5318-4772-ba90-1b6f564ef649" providerId="ADAL" clId="{57946B9E-6E54-4555-9B27-2E278832FF39}" dt="2023-12-05T03:54:30.691" v="11508" actId="20577"/>
        <pc:sldMkLst>
          <pc:docMk/>
          <pc:sldMk cId="2249389748" sldId="261"/>
        </pc:sldMkLst>
        <pc:spChg chg="mod">
          <ac:chgData name="Hjorleifsson,Magnus" userId="15e38e44-5318-4772-ba90-1b6f564ef649" providerId="ADAL" clId="{57946B9E-6E54-4555-9B27-2E278832FF39}" dt="2023-12-05T03:54:30.691" v="11508" actId="20577"/>
          <ac:spMkLst>
            <pc:docMk/>
            <pc:sldMk cId="2249389748" sldId="261"/>
            <ac:spMk id="2" creationId="{FCCC1219-0C6D-034C-B5AE-66B28FE2AF5A}"/>
          </ac:spMkLst>
        </pc:spChg>
        <pc:spChg chg="mod">
          <ac:chgData name="Hjorleifsson,Magnus" userId="15e38e44-5318-4772-ba90-1b6f564ef649" providerId="ADAL" clId="{57946B9E-6E54-4555-9B27-2E278832FF39}" dt="2023-12-05T03:23:04.254" v="9166" actId="1076"/>
          <ac:spMkLst>
            <pc:docMk/>
            <pc:sldMk cId="2249389748" sldId="261"/>
            <ac:spMk id="3" creationId="{39B174FE-6367-5942-A419-22ADA79CE723}"/>
          </ac:spMkLst>
        </pc:spChg>
      </pc:sldChg>
      <pc:sldChg chg="modSp del mod">
        <pc:chgData name="Hjorleifsson,Magnus" userId="15e38e44-5318-4772-ba90-1b6f564ef649" providerId="ADAL" clId="{57946B9E-6E54-4555-9B27-2E278832FF39}" dt="2023-12-05T03:35:10.183" v="10052" actId="2696"/>
        <pc:sldMkLst>
          <pc:docMk/>
          <pc:sldMk cId="2645747481" sldId="262"/>
        </pc:sldMkLst>
        <pc:spChg chg="mod">
          <ac:chgData name="Hjorleifsson,Magnus" userId="15e38e44-5318-4772-ba90-1b6f564ef649" providerId="ADAL" clId="{57946B9E-6E54-4555-9B27-2E278832FF39}" dt="2023-12-05T03:19:52.731" v="8926"/>
          <ac:spMkLst>
            <pc:docMk/>
            <pc:sldMk cId="2645747481" sldId="262"/>
            <ac:spMk id="2" creationId="{8B337B21-1E26-A847-AC61-FDA5EEFBFA48}"/>
          </ac:spMkLst>
        </pc:spChg>
        <pc:spChg chg="mod">
          <ac:chgData name="Hjorleifsson,Magnus" userId="15e38e44-5318-4772-ba90-1b6f564ef649" providerId="ADAL" clId="{57946B9E-6E54-4555-9B27-2E278832FF39}" dt="2023-12-05T03:34:34.636" v="10051" actId="20577"/>
          <ac:spMkLst>
            <pc:docMk/>
            <pc:sldMk cId="2645747481" sldId="262"/>
            <ac:spMk id="3" creationId="{7A6681F8-49AF-094B-8AE8-6157C5F0B6F6}"/>
          </ac:spMkLst>
        </pc:spChg>
      </pc:sldChg>
      <pc:sldChg chg="modSp add mod">
        <pc:chgData name="Hjorleifsson,Magnus" userId="15e38e44-5318-4772-ba90-1b6f564ef649" providerId="ADAL" clId="{57946B9E-6E54-4555-9B27-2E278832FF39}" dt="2023-12-05T04:33:26.988" v="12634" actId="20577"/>
        <pc:sldMkLst>
          <pc:docMk/>
          <pc:sldMk cId="3786151274" sldId="262"/>
        </pc:sldMkLst>
        <pc:spChg chg="mod">
          <ac:chgData name="Hjorleifsson,Magnus" userId="15e38e44-5318-4772-ba90-1b6f564ef649" providerId="ADAL" clId="{57946B9E-6E54-4555-9B27-2E278832FF39}" dt="2023-12-05T04:33:26.988" v="12634" actId="20577"/>
          <ac:spMkLst>
            <pc:docMk/>
            <pc:sldMk cId="3786151274" sldId="262"/>
            <ac:spMk id="3" creationId="{7A6681F8-49AF-094B-8AE8-6157C5F0B6F6}"/>
          </ac:spMkLst>
        </pc:spChg>
      </pc:sldChg>
      <pc:sldChg chg="modSp mod">
        <pc:chgData name="Hjorleifsson,Magnus" userId="15e38e44-5318-4772-ba90-1b6f564ef649" providerId="ADAL" clId="{57946B9E-6E54-4555-9B27-2E278832FF39}" dt="2023-12-05T04:30:28.158" v="12575" actId="20577"/>
        <pc:sldMkLst>
          <pc:docMk/>
          <pc:sldMk cId="1612097646" sldId="263"/>
        </pc:sldMkLst>
        <pc:spChg chg="mod">
          <ac:chgData name="Hjorleifsson,Magnus" userId="15e38e44-5318-4772-ba90-1b6f564ef649" providerId="ADAL" clId="{57946B9E-6E54-4555-9B27-2E278832FF39}" dt="2023-12-05T03:54:37.370" v="11509" actId="20577"/>
          <ac:spMkLst>
            <pc:docMk/>
            <pc:sldMk cId="1612097646" sldId="263"/>
            <ac:spMk id="2" creationId="{E312C33B-C395-284A-8535-98395D1F6E71}"/>
          </ac:spMkLst>
        </pc:spChg>
        <pc:spChg chg="mod">
          <ac:chgData name="Hjorleifsson,Magnus" userId="15e38e44-5318-4772-ba90-1b6f564ef649" providerId="ADAL" clId="{57946B9E-6E54-4555-9B27-2E278832FF39}" dt="2023-12-05T04:30:28.158" v="12575" actId="20577"/>
          <ac:spMkLst>
            <pc:docMk/>
            <pc:sldMk cId="1612097646" sldId="263"/>
            <ac:spMk id="3" creationId="{F55CFF0D-D572-3142-A36C-5EE8C0B06137}"/>
          </ac:spMkLst>
        </pc:spChg>
      </pc:sldChg>
      <pc:sldChg chg="modSp del mod">
        <pc:chgData name="Hjorleifsson,Magnus" userId="15e38e44-5318-4772-ba90-1b6f564ef649" providerId="ADAL" clId="{57946B9E-6E54-4555-9B27-2E278832FF39}" dt="2023-12-05T03:08:17.633" v="8630" actId="2696"/>
        <pc:sldMkLst>
          <pc:docMk/>
          <pc:sldMk cId="2781622621" sldId="264"/>
        </pc:sldMkLst>
        <pc:spChg chg="mod">
          <ac:chgData name="Hjorleifsson,Magnus" userId="15e38e44-5318-4772-ba90-1b6f564ef649" providerId="ADAL" clId="{57946B9E-6E54-4555-9B27-2E278832FF39}" dt="2023-12-04T21:28:25.141" v="6558" actId="20577"/>
          <ac:spMkLst>
            <pc:docMk/>
            <pc:sldMk cId="2781622621" sldId="264"/>
            <ac:spMk id="2" creationId="{F54CD119-5868-0A44-B523-6F9234BC943E}"/>
          </ac:spMkLst>
        </pc:spChg>
        <pc:spChg chg="mod">
          <ac:chgData name="Hjorleifsson,Magnus" userId="15e38e44-5318-4772-ba90-1b6f564ef649" providerId="ADAL" clId="{57946B9E-6E54-4555-9B27-2E278832FF39}" dt="2023-12-05T03:07:37.233" v="8562" actId="21"/>
          <ac:spMkLst>
            <pc:docMk/>
            <pc:sldMk cId="2781622621" sldId="264"/>
            <ac:spMk id="3" creationId="{05E2C9C3-D3B6-134D-A713-56229C7F4D3B}"/>
          </ac:spMkLst>
        </pc:spChg>
      </pc:sldChg>
      <pc:sldChg chg="modSp mod">
        <pc:chgData name="Hjorleifsson,Magnus" userId="15e38e44-5318-4772-ba90-1b6f564ef649" providerId="ADAL" clId="{57946B9E-6E54-4555-9B27-2E278832FF39}" dt="2023-12-05T04:31:53.456" v="12581" actId="20577"/>
        <pc:sldMkLst>
          <pc:docMk/>
          <pc:sldMk cId="3288101558" sldId="265"/>
        </pc:sldMkLst>
        <pc:spChg chg="mod">
          <ac:chgData name="Hjorleifsson,Magnus" userId="15e38e44-5318-4772-ba90-1b6f564ef649" providerId="ADAL" clId="{57946B9E-6E54-4555-9B27-2E278832FF39}" dt="2023-12-05T03:55:15.328" v="11515" actId="20577"/>
          <ac:spMkLst>
            <pc:docMk/>
            <pc:sldMk cId="3288101558" sldId="265"/>
            <ac:spMk id="2" creationId="{D56A079E-9CD9-D84F-AC45-14A954F929FD}"/>
          </ac:spMkLst>
        </pc:spChg>
        <pc:spChg chg="mod">
          <ac:chgData name="Hjorleifsson,Magnus" userId="15e38e44-5318-4772-ba90-1b6f564ef649" providerId="ADAL" clId="{57946B9E-6E54-4555-9B27-2E278832FF39}" dt="2023-12-05T04:31:53.456" v="12581" actId="20577"/>
          <ac:spMkLst>
            <pc:docMk/>
            <pc:sldMk cId="3288101558" sldId="265"/>
            <ac:spMk id="3" creationId="{D83F7FD3-C115-7C41-AA01-0FEA687163C6}"/>
          </ac:spMkLst>
        </pc:spChg>
      </pc:sldChg>
      <pc:sldChg chg="modSp mod">
        <pc:chgData name="Hjorleifsson,Magnus" userId="15e38e44-5318-4772-ba90-1b6f564ef649" providerId="ADAL" clId="{57946B9E-6E54-4555-9B27-2E278832FF39}" dt="2023-12-05T03:42:32.847" v="10700" actId="20577"/>
        <pc:sldMkLst>
          <pc:docMk/>
          <pc:sldMk cId="4008387317" sldId="266"/>
        </pc:sldMkLst>
        <pc:spChg chg="mod">
          <ac:chgData name="Hjorleifsson,Magnus" userId="15e38e44-5318-4772-ba90-1b6f564ef649" providerId="ADAL" clId="{57946B9E-6E54-4555-9B27-2E278832FF39}" dt="2023-12-05T03:40:45.635" v="10466" actId="20577"/>
          <ac:spMkLst>
            <pc:docMk/>
            <pc:sldMk cId="4008387317" sldId="266"/>
            <ac:spMk id="2" creationId="{5B479FCD-BFB8-A542-BFAA-4C03B0C72546}"/>
          </ac:spMkLst>
        </pc:spChg>
        <pc:spChg chg="mod">
          <ac:chgData name="Hjorleifsson,Magnus" userId="15e38e44-5318-4772-ba90-1b6f564ef649" providerId="ADAL" clId="{57946B9E-6E54-4555-9B27-2E278832FF39}" dt="2023-12-05T03:42:32.847" v="10700" actId="20577"/>
          <ac:spMkLst>
            <pc:docMk/>
            <pc:sldMk cId="4008387317" sldId="266"/>
            <ac:spMk id="3" creationId="{AB00E6BA-BE1C-D849-A4C6-0AE2A6B4F65C}"/>
          </ac:spMkLst>
        </pc:spChg>
      </pc:sldChg>
      <pc:sldChg chg="modSp new mod">
        <pc:chgData name="Hjorleifsson,Magnus" userId="15e38e44-5318-4772-ba90-1b6f564ef649" providerId="ADAL" clId="{57946B9E-6E54-4555-9B27-2E278832FF39}" dt="2023-12-05T04:14:39.862" v="12350" actId="5793"/>
        <pc:sldMkLst>
          <pc:docMk/>
          <pc:sldMk cId="1887370932" sldId="267"/>
        </pc:sldMkLst>
        <pc:spChg chg="mod">
          <ac:chgData name="Hjorleifsson,Magnus" userId="15e38e44-5318-4772-ba90-1b6f564ef649" providerId="ADAL" clId="{57946B9E-6E54-4555-9B27-2E278832FF39}" dt="2023-12-05T03:19:52.731" v="8926"/>
          <ac:spMkLst>
            <pc:docMk/>
            <pc:sldMk cId="1887370932" sldId="267"/>
            <ac:spMk id="2" creationId="{BF72DCB7-A1A1-B105-5E62-83BAE099E0B1}"/>
          </ac:spMkLst>
        </pc:spChg>
        <pc:spChg chg="mod">
          <ac:chgData name="Hjorleifsson,Magnus" userId="15e38e44-5318-4772-ba90-1b6f564ef649" providerId="ADAL" clId="{57946B9E-6E54-4555-9B27-2E278832FF39}" dt="2023-12-05T04:14:39.862" v="12350" actId="5793"/>
          <ac:spMkLst>
            <pc:docMk/>
            <pc:sldMk cId="1887370932" sldId="267"/>
            <ac:spMk id="3" creationId="{D42B66E7-B8F9-67A4-2147-136131E76FB1}"/>
          </ac:spMkLst>
        </pc:spChg>
      </pc:sldChg>
      <pc:sldChg chg="delSp modSp new del mod ord">
        <pc:chgData name="Hjorleifsson,Magnus" userId="15e38e44-5318-4772-ba90-1b6f564ef649" providerId="ADAL" clId="{57946B9E-6E54-4555-9B27-2E278832FF39}" dt="2023-12-05T02:53:07.566" v="7174" actId="2696"/>
        <pc:sldMkLst>
          <pc:docMk/>
          <pc:sldMk cId="1733026469" sldId="268"/>
        </pc:sldMkLst>
        <pc:spChg chg="mod">
          <ac:chgData name="Hjorleifsson,Magnus" userId="15e38e44-5318-4772-ba90-1b6f564ef649" providerId="ADAL" clId="{57946B9E-6E54-4555-9B27-2E278832FF39}" dt="2023-12-03T20:49:39.152" v="1576" actId="20577"/>
          <ac:spMkLst>
            <pc:docMk/>
            <pc:sldMk cId="1733026469" sldId="268"/>
            <ac:spMk id="2" creationId="{B62D2DDE-1D2D-4CEC-DA15-E822C3D54B73}"/>
          </ac:spMkLst>
        </pc:spChg>
        <pc:spChg chg="mod">
          <ac:chgData name="Hjorleifsson,Magnus" userId="15e38e44-5318-4772-ba90-1b6f564ef649" providerId="ADAL" clId="{57946B9E-6E54-4555-9B27-2E278832FF39}" dt="2023-12-03T20:50:17.112" v="1748" actId="20577"/>
          <ac:spMkLst>
            <pc:docMk/>
            <pc:sldMk cId="1733026469" sldId="268"/>
            <ac:spMk id="3" creationId="{961F4606-74E7-6F5C-7ED7-7703343CF151}"/>
          </ac:spMkLst>
        </pc:spChg>
        <pc:graphicFrameChg chg="mod modGraphic">
          <ac:chgData name="Hjorleifsson,Magnus" userId="15e38e44-5318-4772-ba90-1b6f564ef649" providerId="ADAL" clId="{57946B9E-6E54-4555-9B27-2E278832FF39}" dt="2023-12-05T02:51:25.430" v="7118" actId="14734"/>
          <ac:graphicFrameMkLst>
            <pc:docMk/>
            <pc:sldMk cId="1733026469" sldId="268"/>
            <ac:graphicFrameMk id="5" creationId="{D6EAEA85-1133-13DC-6759-7185CBB6A711}"/>
          </ac:graphicFrameMkLst>
        </pc:graphicFrameChg>
        <pc:picChg chg="del mod">
          <ac:chgData name="Hjorleifsson,Magnus" userId="15e38e44-5318-4772-ba90-1b6f564ef649" providerId="ADAL" clId="{57946B9E-6E54-4555-9B27-2E278832FF39}" dt="2023-12-05T02:48:18.305" v="7059" actId="21"/>
          <ac:picMkLst>
            <pc:docMk/>
            <pc:sldMk cId="1733026469" sldId="268"/>
            <ac:picMk id="6" creationId="{BA1E17E3-115A-24EF-A485-34AB2ECD2086}"/>
          </ac:picMkLst>
        </pc:picChg>
      </pc:sldChg>
      <pc:sldChg chg="addSp delSp modSp new mod">
        <pc:chgData name="Hjorleifsson,Magnus" userId="15e38e44-5318-4772-ba90-1b6f564ef649" providerId="ADAL" clId="{57946B9E-6E54-4555-9B27-2E278832FF39}" dt="2023-12-05T03:19:52.731" v="8926"/>
        <pc:sldMkLst>
          <pc:docMk/>
          <pc:sldMk cId="2443962430" sldId="269"/>
        </pc:sldMkLst>
        <pc:spChg chg="mod">
          <ac:chgData name="Hjorleifsson,Magnus" userId="15e38e44-5318-4772-ba90-1b6f564ef649" providerId="ADAL" clId="{57946B9E-6E54-4555-9B27-2E278832FF39}" dt="2023-12-05T03:19:52.731" v="8926"/>
          <ac:spMkLst>
            <pc:docMk/>
            <pc:sldMk cId="2443962430" sldId="269"/>
            <ac:spMk id="2" creationId="{68D2D427-22D8-7B04-FF7E-98CC57CEA856}"/>
          </ac:spMkLst>
        </pc:spChg>
        <pc:spChg chg="mod">
          <ac:chgData name="Hjorleifsson,Magnus" userId="15e38e44-5318-4772-ba90-1b6f564ef649" providerId="ADAL" clId="{57946B9E-6E54-4555-9B27-2E278832FF39}" dt="2023-12-05T03:19:52.731" v="8926"/>
          <ac:spMkLst>
            <pc:docMk/>
            <pc:sldMk cId="2443962430" sldId="269"/>
            <ac:spMk id="3" creationId="{38BA7B0C-8BD8-6EF0-263F-13AFFF0FE567}"/>
          </ac:spMkLst>
        </pc:spChg>
        <pc:spChg chg="mod">
          <ac:chgData name="Hjorleifsson,Magnus" userId="15e38e44-5318-4772-ba90-1b6f564ef649" providerId="ADAL" clId="{57946B9E-6E54-4555-9B27-2E278832FF39}" dt="2023-12-05T03:19:52.731" v="8926"/>
          <ac:spMkLst>
            <pc:docMk/>
            <pc:sldMk cId="2443962430" sldId="269"/>
            <ac:spMk id="4" creationId="{963575E8-BE88-F6EA-105A-A1F326B8E31C}"/>
          </ac:spMkLst>
        </pc:spChg>
        <pc:picChg chg="add mod">
          <ac:chgData name="Hjorleifsson,Magnus" userId="15e38e44-5318-4772-ba90-1b6f564ef649" providerId="ADAL" clId="{57946B9E-6E54-4555-9B27-2E278832FF39}" dt="2023-12-05T02:48:28.865" v="7063" actId="14100"/>
          <ac:picMkLst>
            <pc:docMk/>
            <pc:sldMk cId="2443962430" sldId="269"/>
            <ac:picMk id="5" creationId="{D53E0188-5F0F-B686-3818-0448729607ED}"/>
          </ac:picMkLst>
        </pc:picChg>
        <pc:picChg chg="add del mod">
          <ac:chgData name="Hjorleifsson,Magnus" userId="15e38e44-5318-4772-ba90-1b6f564ef649" providerId="ADAL" clId="{57946B9E-6E54-4555-9B27-2E278832FF39}" dt="2023-12-05T02:49:00.657" v="7087" actId="478"/>
          <ac:picMkLst>
            <pc:docMk/>
            <pc:sldMk cId="2443962430" sldId="269"/>
            <ac:picMk id="6" creationId="{B2CC1090-6397-09E1-3DB5-29938DDA49EE}"/>
          </ac:picMkLst>
        </pc:picChg>
        <pc:picChg chg="add del mod">
          <ac:chgData name="Hjorleifsson,Magnus" userId="15e38e44-5318-4772-ba90-1b6f564ef649" providerId="ADAL" clId="{57946B9E-6E54-4555-9B27-2E278832FF39}" dt="2023-12-05T02:49:31.344" v="7090" actId="478"/>
          <ac:picMkLst>
            <pc:docMk/>
            <pc:sldMk cId="2443962430" sldId="269"/>
            <ac:picMk id="8" creationId="{9D695B75-5FA6-D9FE-99C0-FDFE86AAAEB6}"/>
          </ac:picMkLst>
        </pc:picChg>
        <pc:picChg chg="add mod">
          <ac:chgData name="Hjorleifsson,Magnus" userId="15e38e44-5318-4772-ba90-1b6f564ef649" providerId="ADAL" clId="{57946B9E-6E54-4555-9B27-2E278832FF39}" dt="2023-12-05T02:52:54.518" v="7172" actId="14100"/>
          <ac:picMkLst>
            <pc:docMk/>
            <pc:sldMk cId="2443962430" sldId="269"/>
            <ac:picMk id="10" creationId="{A16CA049-73E3-1EED-FBCF-AF0C1B1FED78}"/>
          </ac:picMkLst>
        </pc:picChg>
      </pc:sldChg>
      <pc:sldChg chg="modSp new del mod">
        <pc:chgData name="Hjorleifsson,Magnus" userId="15e38e44-5318-4772-ba90-1b6f564ef649" providerId="ADAL" clId="{57946B9E-6E54-4555-9B27-2E278832FF39}" dt="2023-12-04T21:23:43.243" v="6322" actId="2696"/>
        <pc:sldMkLst>
          <pc:docMk/>
          <pc:sldMk cId="3104632481" sldId="269"/>
        </pc:sldMkLst>
        <pc:spChg chg="mod">
          <ac:chgData name="Hjorleifsson,Magnus" userId="15e38e44-5318-4772-ba90-1b6f564ef649" providerId="ADAL" clId="{57946B9E-6E54-4555-9B27-2E278832FF39}" dt="2023-12-04T21:21:43.665" v="6189" actId="20577"/>
          <ac:spMkLst>
            <pc:docMk/>
            <pc:sldMk cId="3104632481" sldId="269"/>
            <ac:spMk id="2" creationId="{EFC5E276-7524-5110-8802-00C0A2F9FAFA}"/>
          </ac:spMkLst>
        </pc:spChg>
      </pc:sldChg>
      <pc:sldChg chg="modSp new del mod">
        <pc:chgData name="Hjorleifsson,Magnus" userId="15e38e44-5318-4772-ba90-1b6f564ef649" providerId="ADAL" clId="{57946B9E-6E54-4555-9B27-2E278832FF39}" dt="2023-12-05T03:08:07.517" v="8600" actId="2696"/>
        <pc:sldMkLst>
          <pc:docMk/>
          <pc:sldMk cId="2742281921" sldId="270"/>
        </pc:sldMkLst>
        <pc:spChg chg="mod">
          <ac:chgData name="Hjorleifsson,Magnus" userId="15e38e44-5318-4772-ba90-1b6f564ef649" providerId="ADAL" clId="{57946B9E-6E54-4555-9B27-2E278832FF39}" dt="2023-12-05T03:07:47.848" v="8592" actId="20577"/>
          <ac:spMkLst>
            <pc:docMk/>
            <pc:sldMk cId="2742281921" sldId="270"/>
            <ac:spMk id="2" creationId="{DD07C4D5-1F67-A5C0-4685-F8018DF8C95F}"/>
          </ac:spMkLst>
        </pc:spChg>
        <pc:spChg chg="mod">
          <ac:chgData name="Hjorleifsson,Magnus" userId="15e38e44-5318-4772-ba90-1b6f564ef649" providerId="ADAL" clId="{57946B9E-6E54-4555-9B27-2E278832FF39}" dt="2023-12-05T03:08:02.129" v="8596" actId="27636"/>
          <ac:spMkLst>
            <pc:docMk/>
            <pc:sldMk cId="2742281921" sldId="270"/>
            <ac:spMk id="4" creationId="{2E1BFA13-8FF2-2314-9EB5-9047FA5F8691}"/>
          </ac:spMkLst>
        </pc:spChg>
        <pc:spChg chg="mod">
          <ac:chgData name="Hjorleifsson,Magnus" userId="15e38e44-5318-4772-ba90-1b6f564ef649" providerId="ADAL" clId="{57946B9E-6E54-4555-9B27-2E278832FF39}" dt="2023-12-05T03:08:02.121" v="8595" actId="27636"/>
          <ac:spMkLst>
            <pc:docMk/>
            <pc:sldMk cId="2742281921" sldId="270"/>
            <ac:spMk id="6" creationId="{7E278C22-B12C-785C-2C79-A4293884AB03}"/>
          </ac:spMkLst>
        </pc:spChg>
      </pc:sldChg>
      <pc:sldChg chg="addSp delSp modSp new mod">
        <pc:chgData name="Hjorleifsson,Magnus" userId="15e38e44-5318-4772-ba90-1b6f564ef649" providerId="ADAL" clId="{57946B9E-6E54-4555-9B27-2E278832FF39}" dt="2023-12-05T03:55:03.831" v="11514" actId="14100"/>
        <pc:sldMkLst>
          <pc:docMk/>
          <pc:sldMk cId="961630708" sldId="271"/>
        </pc:sldMkLst>
        <pc:spChg chg="mod">
          <ac:chgData name="Hjorleifsson,Magnus" userId="15e38e44-5318-4772-ba90-1b6f564ef649" providerId="ADAL" clId="{57946B9E-6E54-4555-9B27-2E278832FF39}" dt="2023-12-05T03:54:42.285" v="11510" actId="20577"/>
          <ac:spMkLst>
            <pc:docMk/>
            <pc:sldMk cId="961630708" sldId="271"/>
            <ac:spMk id="2" creationId="{9B9ADB91-2323-19D0-7655-043DE4EDD25D}"/>
          </ac:spMkLst>
        </pc:spChg>
        <pc:spChg chg="mod">
          <ac:chgData name="Hjorleifsson,Magnus" userId="15e38e44-5318-4772-ba90-1b6f564ef649" providerId="ADAL" clId="{57946B9E-6E54-4555-9B27-2E278832FF39}" dt="2023-12-05T03:54:59.510" v="11513" actId="1076"/>
          <ac:spMkLst>
            <pc:docMk/>
            <pc:sldMk cId="961630708" sldId="271"/>
            <ac:spMk id="3" creationId="{0B36E8D5-E482-0A6A-9CC7-F5DC1789DEA2}"/>
          </ac:spMkLst>
        </pc:spChg>
        <pc:spChg chg="del mod">
          <ac:chgData name="Hjorleifsson,Magnus" userId="15e38e44-5318-4772-ba90-1b6f564ef649" providerId="ADAL" clId="{57946B9E-6E54-4555-9B27-2E278832FF39}" dt="2023-12-05T03:08:20.633" v="8631" actId="478"/>
          <ac:spMkLst>
            <pc:docMk/>
            <pc:sldMk cId="961630708" sldId="271"/>
            <ac:spMk id="4" creationId="{94936651-E6EB-A70A-0EE7-88C0BD2B06BD}"/>
          </ac:spMkLst>
        </pc:spChg>
        <pc:picChg chg="add mod">
          <ac:chgData name="Hjorleifsson,Magnus" userId="15e38e44-5318-4772-ba90-1b6f564ef649" providerId="ADAL" clId="{57946B9E-6E54-4555-9B27-2E278832FF39}" dt="2023-12-05T03:55:03.831" v="11514" actId="14100"/>
          <ac:picMkLst>
            <pc:docMk/>
            <pc:sldMk cId="961630708" sldId="271"/>
            <ac:picMk id="6" creationId="{8138D5EF-9F30-FFCE-C111-DE7E8DE235D2}"/>
          </ac:picMkLst>
        </pc:picChg>
      </pc:sldChg>
      <pc:sldChg chg="modSp new mod">
        <pc:chgData name="Hjorleifsson,Magnus" userId="15e38e44-5318-4772-ba90-1b6f564ef649" providerId="ADAL" clId="{57946B9E-6E54-4555-9B27-2E278832FF39}" dt="2023-12-05T03:54:26.040" v="11507" actId="20577"/>
        <pc:sldMkLst>
          <pc:docMk/>
          <pc:sldMk cId="942287296" sldId="272"/>
        </pc:sldMkLst>
        <pc:spChg chg="mod">
          <ac:chgData name="Hjorleifsson,Magnus" userId="15e38e44-5318-4772-ba90-1b6f564ef649" providerId="ADAL" clId="{57946B9E-6E54-4555-9B27-2E278832FF39}" dt="2023-12-05T03:54:26.040" v="11507" actId="20577"/>
          <ac:spMkLst>
            <pc:docMk/>
            <pc:sldMk cId="942287296" sldId="272"/>
            <ac:spMk id="2" creationId="{02BE3CE6-4C6D-666C-983D-80DD0E16A04C}"/>
          </ac:spMkLst>
        </pc:spChg>
        <pc:spChg chg="mod">
          <ac:chgData name="Hjorleifsson,Magnus" userId="15e38e44-5318-4772-ba90-1b6f564ef649" providerId="ADAL" clId="{57946B9E-6E54-4555-9B27-2E278832FF39}" dt="2023-12-05T03:53:26.685" v="11500" actId="255"/>
          <ac:spMkLst>
            <pc:docMk/>
            <pc:sldMk cId="942287296" sldId="272"/>
            <ac:spMk id="3" creationId="{D2F68DF7-3DF8-B4EB-7080-BB67ACB983A4}"/>
          </ac:spMkLst>
        </pc:spChg>
      </pc:sldChg>
    </pc:docChg>
  </pc:docChgLst>
  <pc:docChgLst>
    <pc:chgData name="Karuppiah Nadar Venkateswaran,Ram Kishore" userId="S::rk999@drexel.edu::cda158b1-1020-4cc6-bda8-dde337b2cda4" providerId="AD" clId="Web-{060FBA52-10BE-46FB-9019-B084D7A7426D}"/>
    <pc:docChg chg="modSld">
      <pc:chgData name="Karuppiah Nadar Venkateswaran,Ram Kishore" userId="S::rk999@drexel.edu::cda158b1-1020-4cc6-bda8-dde337b2cda4" providerId="AD" clId="Web-{060FBA52-10BE-46FB-9019-B084D7A7426D}" dt="2023-12-04T22:40:26.829" v="487" actId="20577"/>
      <pc:docMkLst>
        <pc:docMk/>
      </pc:docMkLst>
      <pc:sldChg chg="addSp delSp modSp mod setBg">
        <pc:chgData name="Karuppiah Nadar Venkateswaran,Ram Kishore" userId="S::rk999@drexel.edu::cda158b1-1020-4cc6-bda8-dde337b2cda4" providerId="AD" clId="Web-{060FBA52-10BE-46FB-9019-B084D7A7426D}" dt="2023-12-04T22:40:26.829" v="487" actId="20577"/>
        <pc:sldMkLst>
          <pc:docMk/>
          <pc:sldMk cId="1887370932" sldId="267"/>
        </pc:sldMkLst>
        <pc:spChg chg="mod">
          <ac:chgData name="Karuppiah Nadar Venkateswaran,Ram Kishore" userId="S::rk999@drexel.edu::cda158b1-1020-4cc6-bda8-dde337b2cda4" providerId="AD" clId="Web-{060FBA52-10BE-46FB-9019-B084D7A7426D}" dt="2023-12-04T22:32:46.031" v="310"/>
          <ac:spMkLst>
            <pc:docMk/>
            <pc:sldMk cId="1887370932" sldId="267"/>
            <ac:spMk id="2" creationId="{BF72DCB7-A1A1-B105-5E62-83BAE099E0B1}"/>
          </ac:spMkLst>
        </pc:spChg>
        <pc:spChg chg="add del mod">
          <ac:chgData name="Karuppiah Nadar Venkateswaran,Ram Kishore" userId="S::rk999@drexel.edu::cda158b1-1020-4cc6-bda8-dde337b2cda4" providerId="AD" clId="Web-{060FBA52-10BE-46FB-9019-B084D7A7426D}" dt="2023-12-04T22:40:26.829" v="487" actId="20577"/>
          <ac:spMkLst>
            <pc:docMk/>
            <pc:sldMk cId="1887370932" sldId="267"/>
            <ac:spMk id="3" creationId="{D42B66E7-B8F9-67A4-2147-136131E76FB1}"/>
          </ac:spMkLst>
        </pc:spChg>
        <pc:spChg chg="add del">
          <ac:chgData name="Karuppiah Nadar Venkateswaran,Ram Kishore" userId="S::rk999@drexel.edu::cda158b1-1020-4cc6-bda8-dde337b2cda4" providerId="AD" clId="Web-{060FBA52-10BE-46FB-9019-B084D7A7426D}" dt="2023-12-04T22:28:54.702" v="218"/>
          <ac:spMkLst>
            <pc:docMk/>
            <pc:sldMk cId="1887370932" sldId="267"/>
            <ac:spMk id="6" creationId="{0C541B88-1AE9-40C3-AFD5-967787C1979F}"/>
          </ac:spMkLst>
        </pc:spChg>
        <pc:spChg chg="add del">
          <ac:chgData name="Karuppiah Nadar Venkateswaran,Ram Kishore" userId="S::rk999@drexel.edu::cda158b1-1020-4cc6-bda8-dde337b2cda4" providerId="AD" clId="Web-{060FBA52-10BE-46FB-9019-B084D7A7426D}" dt="2023-12-04T22:28:54.702" v="218"/>
          <ac:spMkLst>
            <pc:docMk/>
            <pc:sldMk cId="1887370932" sldId="267"/>
            <ac:spMk id="7" creationId="{E5F17139-31EE-46AC-B04F-DBBD852DD6CB}"/>
          </ac:spMkLst>
        </pc:spChg>
        <pc:spChg chg="add del">
          <ac:chgData name="Karuppiah Nadar Venkateswaran,Ram Kishore" userId="S::rk999@drexel.edu::cda158b1-1020-4cc6-bda8-dde337b2cda4" providerId="AD" clId="Web-{060FBA52-10BE-46FB-9019-B084D7A7426D}" dt="2023-12-04T22:26:32.989" v="121"/>
          <ac:spMkLst>
            <pc:docMk/>
            <pc:sldMk cId="1887370932" sldId="267"/>
            <ac:spMk id="8" creationId="{09588DA8-065E-4F6F-8EFD-43104AB2E0CF}"/>
          </ac:spMkLst>
        </pc:spChg>
        <pc:spChg chg="add del">
          <ac:chgData name="Karuppiah Nadar Venkateswaran,Ram Kishore" userId="S::rk999@drexel.edu::cda158b1-1020-4cc6-bda8-dde337b2cda4" providerId="AD" clId="Web-{060FBA52-10BE-46FB-9019-B084D7A7426D}" dt="2023-12-04T22:26:36.426" v="123"/>
          <ac:spMkLst>
            <pc:docMk/>
            <pc:sldMk cId="1887370932" sldId="267"/>
            <ac:spMk id="9" creationId="{04812C46-200A-4DEB-A05E-3ED6C68C2387}"/>
          </ac:spMkLst>
        </pc:spChg>
        <pc:spChg chg="add del">
          <ac:chgData name="Karuppiah Nadar Venkateswaran,Ram Kishore" userId="S::rk999@drexel.edu::cda158b1-1020-4cc6-bda8-dde337b2cda4" providerId="AD" clId="Web-{060FBA52-10BE-46FB-9019-B084D7A7426D}" dt="2023-12-04T22:26:32.989" v="121"/>
          <ac:spMkLst>
            <pc:docMk/>
            <pc:sldMk cId="1887370932" sldId="267"/>
            <ac:spMk id="10" creationId="{C4285719-470E-454C-AF62-8323075F1F5B}"/>
          </ac:spMkLst>
        </pc:spChg>
        <pc:spChg chg="add del">
          <ac:chgData name="Karuppiah Nadar Venkateswaran,Ram Kishore" userId="S::rk999@drexel.edu::cda158b1-1020-4cc6-bda8-dde337b2cda4" providerId="AD" clId="Web-{060FBA52-10BE-46FB-9019-B084D7A7426D}" dt="2023-12-04T22:26:36.426" v="123"/>
          <ac:spMkLst>
            <pc:docMk/>
            <pc:sldMk cId="1887370932" sldId="267"/>
            <ac:spMk id="11" creationId="{D1EA859B-E555-4109-94F3-6700E046E008}"/>
          </ac:spMkLst>
        </pc:spChg>
        <pc:spChg chg="add del">
          <ac:chgData name="Karuppiah Nadar Venkateswaran,Ram Kishore" userId="S::rk999@drexel.edu::cda158b1-1020-4cc6-bda8-dde337b2cda4" providerId="AD" clId="Web-{060FBA52-10BE-46FB-9019-B084D7A7426D}" dt="2023-12-04T22:26:32.989" v="121"/>
          <ac:spMkLst>
            <pc:docMk/>
            <pc:sldMk cId="1887370932" sldId="267"/>
            <ac:spMk id="12" creationId="{CD9FE4EF-C4D8-49A0-B2FF-81D8DB7D8A24}"/>
          </ac:spMkLst>
        </pc:spChg>
        <pc:spChg chg="add del">
          <ac:chgData name="Karuppiah Nadar Venkateswaran,Ram Kishore" userId="S::rk999@drexel.edu::cda158b1-1020-4cc6-bda8-dde337b2cda4" providerId="AD" clId="Web-{060FBA52-10BE-46FB-9019-B084D7A7426D}" dt="2023-12-04T22:26:38.098" v="125"/>
          <ac:spMkLst>
            <pc:docMk/>
            <pc:sldMk cId="1887370932" sldId="267"/>
            <ac:spMk id="13" creationId="{C0763A76-9F1C-4FC5-82B7-DD475DA461B2}"/>
          </ac:spMkLst>
        </pc:spChg>
        <pc:spChg chg="add del">
          <ac:chgData name="Karuppiah Nadar Venkateswaran,Ram Kishore" userId="S::rk999@drexel.edu::cda158b1-1020-4cc6-bda8-dde337b2cda4" providerId="AD" clId="Web-{060FBA52-10BE-46FB-9019-B084D7A7426D}" dt="2023-12-04T22:26:32.989" v="121"/>
          <ac:spMkLst>
            <pc:docMk/>
            <pc:sldMk cId="1887370932" sldId="267"/>
            <ac:spMk id="14" creationId="{4300840D-0A0B-4512-BACA-B439D5B9C57C}"/>
          </ac:spMkLst>
        </pc:spChg>
        <pc:spChg chg="add del">
          <ac:chgData name="Karuppiah Nadar Venkateswaran,Ram Kishore" userId="S::rk999@drexel.edu::cda158b1-1020-4cc6-bda8-dde337b2cda4" providerId="AD" clId="Web-{060FBA52-10BE-46FB-9019-B084D7A7426D}" dt="2023-12-04T22:26:38.098" v="125"/>
          <ac:spMkLst>
            <pc:docMk/>
            <pc:sldMk cId="1887370932" sldId="267"/>
            <ac:spMk id="15" creationId="{E81BF4F6-F2CF-4984-9D14-D6966D92F99F}"/>
          </ac:spMkLst>
        </pc:spChg>
        <pc:spChg chg="add del">
          <ac:chgData name="Karuppiah Nadar Venkateswaran,Ram Kishore" userId="S::rk999@drexel.edu::cda158b1-1020-4cc6-bda8-dde337b2cda4" providerId="AD" clId="Web-{060FBA52-10BE-46FB-9019-B084D7A7426D}" dt="2023-12-04T22:26:32.989" v="121"/>
          <ac:spMkLst>
            <pc:docMk/>
            <pc:sldMk cId="1887370932" sldId="267"/>
            <ac:spMk id="16" creationId="{D2B78728-A580-49A7-84F9-6EF6F583ADE0}"/>
          </ac:spMkLst>
        </pc:spChg>
        <pc:spChg chg="add del">
          <ac:chgData name="Karuppiah Nadar Venkateswaran,Ram Kishore" userId="S::rk999@drexel.edu::cda158b1-1020-4cc6-bda8-dde337b2cda4" providerId="AD" clId="Web-{060FBA52-10BE-46FB-9019-B084D7A7426D}" dt="2023-12-04T22:26:32.989" v="121"/>
          <ac:spMkLst>
            <pc:docMk/>
            <pc:sldMk cId="1887370932" sldId="267"/>
            <ac:spMk id="18" creationId="{38FAA1A1-D861-433F-88FA-1E9D6FD31D11}"/>
          </ac:spMkLst>
        </pc:spChg>
        <pc:spChg chg="add del">
          <ac:chgData name="Karuppiah Nadar Venkateswaran,Ram Kishore" userId="S::rk999@drexel.edu::cda158b1-1020-4cc6-bda8-dde337b2cda4" providerId="AD" clId="Web-{060FBA52-10BE-46FB-9019-B084D7A7426D}" dt="2023-12-04T22:26:43.927" v="127"/>
          <ac:spMkLst>
            <pc:docMk/>
            <pc:sldMk cId="1887370932" sldId="267"/>
            <ac:spMk id="19" creationId="{7C432AFE-B3D2-4BFF-BF8F-96C27AFF1AC7}"/>
          </ac:spMkLst>
        </pc:spChg>
        <pc:spChg chg="add del">
          <ac:chgData name="Karuppiah Nadar Venkateswaran,Ram Kishore" userId="S::rk999@drexel.edu::cda158b1-1020-4cc6-bda8-dde337b2cda4" providerId="AD" clId="Web-{060FBA52-10BE-46FB-9019-B084D7A7426D}" dt="2023-12-04T22:26:32.989" v="121"/>
          <ac:spMkLst>
            <pc:docMk/>
            <pc:sldMk cId="1887370932" sldId="267"/>
            <ac:spMk id="20" creationId="{8D71EDA1-87BF-4D5D-AB79-F346FD19278A}"/>
          </ac:spMkLst>
        </pc:spChg>
        <pc:spChg chg="add del">
          <ac:chgData name="Karuppiah Nadar Venkateswaran,Ram Kishore" userId="S::rk999@drexel.edu::cda158b1-1020-4cc6-bda8-dde337b2cda4" providerId="AD" clId="Web-{060FBA52-10BE-46FB-9019-B084D7A7426D}" dt="2023-12-04T22:26:43.927" v="127"/>
          <ac:spMkLst>
            <pc:docMk/>
            <pc:sldMk cId="1887370932" sldId="267"/>
            <ac:spMk id="22" creationId="{AF2F604E-43BE-4DC3-B983-E071523364F8}"/>
          </ac:spMkLst>
        </pc:spChg>
        <pc:spChg chg="add del">
          <ac:chgData name="Karuppiah Nadar Venkateswaran,Ram Kishore" userId="S::rk999@drexel.edu::cda158b1-1020-4cc6-bda8-dde337b2cda4" providerId="AD" clId="Web-{060FBA52-10BE-46FB-9019-B084D7A7426D}" dt="2023-12-04T22:26:43.927" v="127"/>
          <ac:spMkLst>
            <pc:docMk/>
            <pc:sldMk cId="1887370932" sldId="267"/>
            <ac:spMk id="23" creationId="{08C9B587-E65E-4B52-B37C-ABEBB6E87928}"/>
          </ac:spMkLst>
        </pc:spChg>
        <pc:spChg chg="add del">
          <ac:chgData name="Karuppiah Nadar Venkateswaran,Ram Kishore" userId="S::rk999@drexel.edu::cda158b1-1020-4cc6-bda8-dde337b2cda4" providerId="AD" clId="Web-{060FBA52-10BE-46FB-9019-B084D7A7426D}" dt="2023-12-04T22:32:27.561" v="304"/>
          <ac:spMkLst>
            <pc:docMk/>
            <pc:sldMk cId="1887370932" sldId="267"/>
            <ac:spMk id="24" creationId="{BACC6370-2D7E-4714-9D71-7542949D7D5D}"/>
          </ac:spMkLst>
        </pc:spChg>
        <pc:spChg chg="add del">
          <ac:chgData name="Karuppiah Nadar Venkateswaran,Ram Kishore" userId="S::rk999@drexel.edu::cda158b1-1020-4cc6-bda8-dde337b2cda4" providerId="AD" clId="Web-{060FBA52-10BE-46FB-9019-B084D7A7426D}" dt="2023-12-04T22:32:27.561" v="304"/>
          <ac:spMkLst>
            <pc:docMk/>
            <pc:sldMk cId="1887370932" sldId="267"/>
            <ac:spMk id="25" creationId="{F68B3F68-107C-434F-AA38-110D5EA91B85}"/>
          </ac:spMkLst>
        </pc:spChg>
        <pc:spChg chg="add del">
          <ac:chgData name="Karuppiah Nadar Venkateswaran,Ram Kishore" userId="S::rk999@drexel.edu::cda158b1-1020-4cc6-bda8-dde337b2cda4" providerId="AD" clId="Web-{060FBA52-10BE-46FB-9019-B084D7A7426D}" dt="2023-12-04T22:32:27.561" v="304"/>
          <ac:spMkLst>
            <pc:docMk/>
            <pc:sldMk cId="1887370932" sldId="267"/>
            <ac:spMk id="26" creationId="{AAD0DBB9-1A4B-4391-81D4-CB19F9AB918A}"/>
          </ac:spMkLst>
        </pc:spChg>
        <pc:spChg chg="add del">
          <ac:chgData name="Karuppiah Nadar Venkateswaran,Ram Kishore" userId="S::rk999@drexel.edu::cda158b1-1020-4cc6-bda8-dde337b2cda4" providerId="AD" clId="Web-{060FBA52-10BE-46FB-9019-B084D7A7426D}" dt="2023-12-04T22:32:27.561" v="304"/>
          <ac:spMkLst>
            <pc:docMk/>
            <pc:sldMk cId="1887370932" sldId="267"/>
            <ac:spMk id="27" creationId="{063BBA22-50EA-4C4D-BE05-F1CE4E63AA56}"/>
          </ac:spMkLst>
        </pc:spChg>
        <pc:spChg chg="add del">
          <ac:chgData name="Karuppiah Nadar Venkateswaran,Ram Kishore" userId="S::rk999@drexel.edu::cda158b1-1020-4cc6-bda8-dde337b2cda4" providerId="AD" clId="Web-{060FBA52-10BE-46FB-9019-B084D7A7426D}" dt="2023-12-04T22:32:30.108" v="306"/>
          <ac:spMkLst>
            <pc:docMk/>
            <pc:sldMk cId="1887370932" sldId="267"/>
            <ac:spMk id="30" creationId="{3ECBE1F1-D69B-4AFA-ABD5-8E41720EF6DE}"/>
          </ac:spMkLst>
        </pc:spChg>
        <pc:spChg chg="add del">
          <ac:chgData name="Karuppiah Nadar Venkateswaran,Ram Kishore" userId="S::rk999@drexel.edu::cda158b1-1020-4cc6-bda8-dde337b2cda4" providerId="AD" clId="Web-{060FBA52-10BE-46FB-9019-B084D7A7426D}" dt="2023-12-04T22:32:30.108" v="306"/>
          <ac:spMkLst>
            <pc:docMk/>
            <pc:sldMk cId="1887370932" sldId="267"/>
            <ac:spMk id="32" creationId="{603A6265-E10C-4B85-9C20-E75FCAF9CC63}"/>
          </ac:spMkLst>
        </pc:spChg>
        <pc:spChg chg="add del">
          <ac:chgData name="Karuppiah Nadar Venkateswaran,Ram Kishore" userId="S::rk999@drexel.edu::cda158b1-1020-4cc6-bda8-dde337b2cda4" providerId="AD" clId="Web-{060FBA52-10BE-46FB-9019-B084D7A7426D}" dt="2023-12-04T22:32:30.108" v="306"/>
          <ac:spMkLst>
            <pc:docMk/>
            <pc:sldMk cId="1887370932" sldId="267"/>
            <ac:spMk id="33" creationId="{D42B66E7-B8F9-67A4-2147-136131E76FB1}"/>
          </ac:spMkLst>
        </pc:spChg>
        <pc:spChg chg="add del">
          <ac:chgData name="Karuppiah Nadar Venkateswaran,Ram Kishore" userId="S::rk999@drexel.edu::cda158b1-1020-4cc6-bda8-dde337b2cda4" providerId="AD" clId="Web-{060FBA52-10BE-46FB-9019-B084D7A7426D}" dt="2023-12-04T22:32:32.436" v="308"/>
          <ac:spMkLst>
            <pc:docMk/>
            <pc:sldMk cId="1887370932" sldId="267"/>
            <ac:spMk id="36" creationId="{907EF6B7-1338-4443-8C46-6A318D952DFD}"/>
          </ac:spMkLst>
        </pc:spChg>
        <pc:spChg chg="add del">
          <ac:chgData name="Karuppiah Nadar Venkateswaran,Ram Kishore" userId="S::rk999@drexel.edu::cda158b1-1020-4cc6-bda8-dde337b2cda4" providerId="AD" clId="Web-{060FBA52-10BE-46FB-9019-B084D7A7426D}" dt="2023-12-04T22:32:32.436" v="308"/>
          <ac:spMkLst>
            <pc:docMk/>
            <pc:sldMk cId="1887370932" sldId="267"/>
            <ac:spMk id="37" creationId="{DAAE4CDD-124C-4DCF-9584-B6033B545DD5}"/>
          </ac:spMkLst>
        </pc:spChg>
        <pc:spChg chg="add del">
          <ac:chgData name="Karuppiah Nadar Venkateswaran,Ram Kishore" userId="S::rk999@drexel.edu::cda158b1-1020-4cc6-bda8-dde337b2cda4" providerId="AD" clId="Web-{060FBA52-10BE-46FB-9019-B084D7A7426D}" dt="2023-12-04T22:28:54.702" v="218"/>
          <ac:spMkLst>
            <pc:docMk/>
            <pc:sldMk cId="1887370932" sldId="267"/>
            <ac:spMk id="38" creationId="{89D16701-DA76-4F72-BB63-E2C3FFBDFE0F}"/>
          </ac:spMkLst>
        </pc:spChg>
        <pc:spChg chg="add del">
          <ac:chgData name="Karuppiah Nadar Venkateswaran,Ram Kishore" userId="S::rk999@drexel.edu::cda158b1-1020-4cc6-bda8-dde337b2cda4" providerId="AD" clId="Web-{060FBA52-10BE-46FB-9019-B084D7A7426D}" dt="2023-12-04T22:28:54.702" v="218"/>
          <ac:spMkLst>
            <pc:docMk/>
            <pc:sldMk cId="1887370932" sldId="267"/>
            <ac:spMk id="39" creationId="{1CC28BE1-9DC6-43FE-9582-39F091098D77}"/>
          </ac:spMkLst>
        </pc:spChg>
        <pc:spChg chg="add del">
          <ac:chgData name="Karuppiah Nadar Venkateswaran,Ram Kishore" userId="S::rk999@drexel.edu::cda158b1-1020-4cc6-bda8-dde337b2cda4" providerId="AD" clId="Web-{060FBA52-10BE-46FB-9019-B084D7A7426D}" dt="2023-12-04T22:32:32.436" v="308"/>
          <ac:spMkLst>
            <pc:docMk/>
            <pc:sldMk cId="1887370932" sldId="267"/>
            <ac:spMk id="41" creationId="{081E4A58-353D-44AE-B2FC-2A74E2E400F7}"/>
          </ac:spMkLst>
        </pc:spChg>
        <pc:spChg chg="add del">
          <ac:chgData name="Karuppiah Nadar Venkateswaran,Ram Kishore" userId="S::rk999@drexel.edu::cda158b1-1020-4cc6-bda8-dde337b2cda4" providerId="AD" clId="Web-{060FBA52-10BE-46FB-9019-B084D7A7426D}" dt="2023-12-04T22:32:32.436" v="308"/>
          <ac:spMkLst>
            <pc:docMk/>
            <pc:sldMk cId="1887370932" sldId="267"/>
            <ac:spMk id="42" creationId="{D42B66E7-B8F9-67A4-2147-136131E76FB1}"/>
          </ac:spMkLst>
        </pc:spChg>
        <pc:spChg chg="add del">
          <ac:chgData name="Karuppiah Nadar Venkateswaran,Ram Kishore" userId="S::rk999@drexel.edu::cda158b1-1020-4cc6-bda8-dde337b2cda4" providerId="AD" clId="Web-{060FBA52-10BE-46FB-9019-B084D7A7426D}" dt="2023-12-04T22:32:46.031" v="310"/>
          <ac:spMkLst>
            <pc:docMk/>
            <pc:sldMk cId="1887370932" sldId="267"/>
            <ac:spMk id="44" creationId="{D009D6D5-DAC2-4A8B-A17A-E206B9012D09}"/>
          </ac:spMkLst>
        </pc:spChg>
        <pc:spChg chg="add del">
          <ac:chgData name="Karuppiah Nadar Venkateswaran,Ram Kishore" userId="S::rk999@drexel.edu::cda158b1-1020-4cc6-bda8-dde337b2cda4" providerId="AD" clId="Web-{060FBA52-10BE-46FB-9019-B084D7A7426D}" dt="2023-12-04T22:32:46.031" v="310"/>
          <ac:spMkLst>
            <pc:docMk/>
            <pc:sldMk cId="1887370932" sldId="267"/>
            <ac:spMk id="45" creationId="{D42B66E7-B8F9-67A4-2147-136131E76FB1}"/>
          </ac:spMkLst>
        </pc:spChg>
        <pc:grpChg chg="add del">
          <ac:chgData name="Karuppiah Nadar Venkateswaran,Ram Kishore" userId="S::rk999@drexel.edu::cda158b1-1020-4cc6-bda8-dde337b2cda4" providerId="AD" clId="Web-{060FBA52-10BE-46FB-9019-B084D7A7426D}" dt="2023-12-04T22:28:54.702" v="218"/>
          <ac:grpSpMkLst>
            <pc:docMk/>
            <pc:sldMk cId="1887370932" sldId="267"/>
            <ac:grpSpMk id="35" creationId="{7CF625D3-71A3-4F30-A096-8EF334E959D0}"/>
          </ac:grpSpMkLst>
        </pc:grpChg>
        <pc:grpChg chg="add del">
          <ac:chgData name="Karuppiah Nadar Venkateswaran,Ram Kishore" userId="S::rk999@drexel.edu::cda158b1-1020-4cc6-bda8-dde337b2cda4" providerId="AD" clId="Web-{060FBA52-10BE-46FB-9019-B084D7A7426D}" dt="2023-12-04T22:28:54.702" v="218"/>
          <ac:grpSpMkLst>
            <pc:docMk/>
            <pc:sldMk cId="1887370932" sldId="267"/>
            <ac:grpSpMk id="40" creationId="{AF9AF3F3-CE0C-4125-BDD7-346487FA0B40}"/>
          </ac:grpSpMkLst>
        </pc:grpChg>
        <pc:graphicFrameChg chg="add del">
          <ac:chgData name="Karuppiah Nadar Venkateswaran,Ram Kishore" userId="S::rk999@drexel.edu::cda158b1-1020-4cc6-bda8-dde337b2cda4" providerId="AD" clId="Web-{060FBA52-10BE-46FB-9019-B084D7A7426D}" dt="2023-12-04T22:32:27.561" v="304"/>
          <ac:graphicFrameMkLst>
            <pc:docMk/>
            <pc:sldMk cId="1887370932" sldId="267"/>
            <ac:graphicFrameMk id="28" creationId="{90033D24-C5C5-89E6-C358-B0087B9924CE}"/>
          </ac:graphicFrameMkLst>
        </pc:graphicFrameChg>
        <pc:graphicFrameChg chg="add del">
          <ac:chgData name="Karuppiah Nadar Venkateswaran,Ram Kishore" userId="S::rk999@drexel.edu::cda158b1-1020-4cc6-bda8-dde337b2cda4" providerId="AD" clId="Web-{060FBA52-10BE-46FB-9019-B084D7A7426D}" dt="2023-12-04T22:28:54.702" v="218"/>
          <ac:graphicFrameMkLst>
            <pc:docMk/>
            <pc:sldMk cId="1887370932" sldId="267"/>
            <ac:graphicFrameMk id="43" creationId="{4E6DB5E9-1E60-1C60-DC03-E6BEECA0396C}"/>
          </ac:graphicFrameMkLst>
        </pc:graphicFrameChg>
        <pc:picChg chg="add del">
          <ac:chgData name="Karuppiah Nadar Venkateswaran,Ram Kishore" userId="S::rk999@drexel.edu::cda158b1-1020-4cc6-bda8-dde337b2cda4" providerId="AD" clId="Web-{060FBA52-10BE-46FB-9019-B084D7A7426D}" dt="2023-12-04T22:26:36.426" v="123"/>
          <ac:picMkLst>
            <pc:docMk/>
            <pc:sldMk cId="1887370932" sldId="267"/>
            <ac:picMk id="5" creationId="{DBDA3EEF-5493-79BE-C0F2-F0FD15A5A3EF}"/>
          </ac:picMkLst>
        </pc:picChg>
        <pc:picChg chg="add del">
          <ac:chgData name="Karuppiah Nadar Venkateswaran,Ram Kishore" userId="S::rk999@drexel.edu::cda158b1-1020-4cc6-bda8-dde337b2cda4" providerId="AD" clId="Web-{060FBA52-10BE-46FB-9019-B084D7A7426D}" dt="2023-12-04T22:26:38.098" v="125"/>
          <ac:picMkLst>
            <pc:docMk/>
            <pc:sldMk cId="1887370932" sldId="267"/>
            <ac:picMk id="17" creationId="{C37425DD-D1EB-3A79-2B20-570DB9705FE5}"/>
          </ac:picMkLst>
        </pc:picChg>
        <pc:picChg chg="add del">
          <ac:chgData name="Karuppiah Nadar Venkateswaran,Ram Kishore" userId="S::rk999@drexel.edu::cda158b1-1020-4cc6-bda8-dde337b2cda4" providerId="AD" clId="Web-{060FBA52-10BE-46FB-9019-B084D7A7426D}" dt="2023-12-04T22:26:43.927" v="127"/>
          <ac:picMkLst>
            <pc:docMk/>
            <pc:sldMk cId="1887370932" sldId="267"/>
            <ac:picMk id="21" creationId="{AFB97EF6-B6DD-1EDD-3441-DB186C04EC41}"/>
          </ac:picMkLst>
        </pc:picChg>
        <pc:picChg chg="add del">
          <ac:chgData name="Karuppiah Nadar Venkateswaran,Ram Kishore" userId="S::rk999@drexel.edu::cda158b1-1020-4cc6-bda8-dde337b2cda4" providerId="AD" clId="Web-{060FBA52-10BE-46FB-9019-B084D7A7426D}" dt="2023-12-04T22:32:30.108" v="306"/>
          <ac:picMkLst>
            <pc:docMk/>
            <pc:sldMk cId="1887370932" sldId="267"/>
            <ac:picMk id="31" creationId="{B70E10FA-CEF1-D8C5-6446-29404F0EABC8}"/>
          </ac:picMkLst>
        </pc:picChg>
        <pc:picChg chg="add del">
          <ac:chgData name="Karuppiah Nadar Venkateswaran,Ram Kishore" userId="S::rk999@drexel.edu::cda158b1-1020-4cc6-bda8-dde337b2cda4" providerId="AD" clId="Web-{060FBA52-10BE-46FB-9019-B084D7A7426D}" dt="2023-12-04T22:32:46.031" v="310"/>
          <ac:picMkLst>
            <pc:docMk/>
            <pc:sldMk cId="1887370932" sldId="267"/>
            <ac:picMk id="46" creationId="{9CC96191-E1B6-1FF1-4819-CE64FB1D3352}"/>
          </ac:picMkLst>
        </pc:picChg>
      </pc:sldChg>
      <pc:sldChg chg="addSp delSp modSp mod setBg">
        <pc:chgData name="Karuppiah Nadar Venkateswaran,Ram Kishore" userId="S::rk999@drexel.edu::cda158b1-1020-4cc6-bda8-dde337b2cda4" providerId="AD" clId="Web-{060FBA52-10BE-46FB-9019-B084D7A7426D}" dt="2023-12-04T22:18:32.361" v="44"/>
        <pc:sldMkLst>
          <pc:docMk/>
          <pc:sldMk cId="1733026469" sldId="268"/>
        </pc:sldMkLst>
        <pc:spChg chg="mod">
          <ac:chgData name="Karuppiah Nadar Venkateswaran,Ram Kishore" userId="S::rk999@drexel.edu::cda158b1-1020-4cc6-bda8-dde337b2cda4" providerId="AD" clId="Web-{060FBA52-10BE-46FB-9019-B084D7A7426D}" dt="2023-12-04T22:18:12.735" v="19"/>
          <ac:spMkLst>
            <pc:docMk/>
            <pc:sldMk cId="1733026469" sldId="268"/>
            <ac:spMk id="2" creationId="{B62D2DDE-1D2D-4CEC-DA15-E822C3D54B73}"/>
          </ac:spMkLst>
        </pc:spChg>
        <pc:spChg chg="mod">
          <ac:chgData name="Karuppiah Nadar Venkateswaran,Ram Kishore" userId="S::rk999@drexel.edu::cda158b1-1020-4cc6-bda8-dde337b2cda4" providerId="AD" clId="Web-{060FBA52-10BE-46FB-9019-B084D7A7426D}" dt="2023-12-04T22:18:12.735" v="19"/>
          <ac:spMkLst>
            <pc:docMk/>
            <pc:sldMk cId="1733026469" sldId="268"/>
            <ac:spMk id="3" creationId="{961F4606-74E7-6F5C-7ED7-7703343CF151}"/>
          </ac:spMkLst>
        </pc:spChg>
        <pc:spChg chg="add del">
          <ac:chgData name="Karuppiah Nadar Venkateswaran,Ram Kishore" userId="S::rk999@drexel.edu::cda158b1-1020-4cc6-bda8-dde337b2cda4" providerId="AD" clId="Web-{060FBA52-10BE-46FB-9019-B084D7A7426D}" dt="2023-12-04T22:17:53.139" v="11"/>
          <ac:spMkLst>
            <pc:docMk/>
            <pc:sldMk cId="1733026469" sldId="268"/>
            <ac:spMk id="11" creationId="{69D47016-023F-44BD-981C-50E7A10A6609}"/>
          </ac:spMkLst>
        </pc:spChg>
        <pc:spChg chg="add del">
          <ac:chgData name="Karuppiah Nadar Venkateswaran,Ram Kishore" userId="S::rk999@drexel.edu::cda158b1-1020-4cc6-bda8-dde337b2cda4" providerId="AD" clId="Web-{060FBA52-10BE-46FB-9019-B084D7A7426D}" dt="2023-12-04T22:17:53.139" v="11"/>
          <ac:spMkLst>
            <pc:docMk/>
            <pc:sldMk cId="1733026469" sldId="268"/>
            <ac:spMk id="13" creationId="{6D8B37B0-0682-433E-BC8D-498C04ABD9A7}"/>
          </ac:spMkLst>
        </pc:spChg>
        <pc:spChg chg="add del">
          <ac:chgData name="Karuppiah Nadar Venkateswaran,Ram Kishore" userId="S::rk999@drexel.edu::cda158b1-1020-4cc6-bda8-dde337b2cda4" providerId="AD" clId="Web-{060FBA52-10BE-46FB-9019-B084D7A7426D}" dt="2023-12-04T22:18:00.140" v="13"/>
          <ac:spMkLst>
            <pc:docMk/>
            <pc:sldMk cId="1733026469" sldId="268"/>
            <ac:spMk id="15" creationId="{C1A2385B-1D2A-4E17-84FA-6CB7F0AAE473}"/>
          </ac:spMkLst>
        </pc:spChg>
        <pc:spChg chg="add del">
          <ac:chgData name="Karuppiah Nadar Venkateswaran,Ram Kishore" userId="S::rk999@drexel.edu::cda158b1-1020-4cc6-bda8-dde337b2cda4" providerId="AD" clId="Web-{060FBA52-10BE-46FB-9019-B084D7A7426D}" dt="2023-12-04T22:18:00.140" v="13"/>
          <ac:spMkLst>
            <pc:docMk/>
            <pc:sldMk cId="1733026469" sldId="268"/>
            <ac:spMk id="16" creationId="{385E1BDC-A9B0-4A87-82E3-F3187F69A802}"/>
          </ac:spMkLst>
        </pc:spChg>
        <pc:spChg chg="add del">
          <ac:chgData name="Karuppiah Nadar Venkateswaran,Ram Kishore" userId="S::rk999@drexel.edu::cda158b1-1020-4cc6-bda8-dde337b2cda4" providerId="AD" clId="Web-{060FBA52-10BE-46FB-9019-B084D7A7426D}" dt="2023-12-04T22:18:00.140" v="13"/>
          <ac:spMkLst>
            <pc:docMk/>
            <pc:sldMk cId="1733026469" sldId="268"/>
            <ac:spMk id="17" creationId="{5E791F2F-79DB-4CC0-9FA1-001E3E91E8B7}"/>
          </ac:spMkLst>
        </pc:spChg>
        <pc:spChg chg="add del">
          <ac:chgData name="Karuppiah Nadar Venkateswaran,Ram Kishore" userId="S::rk999@drexel.edu::cda158b1-1020-4cc6-bda8-dde337b2cda4" providerId="AD" clId="Web-{060FBA52-10BE-46FB-9019-B084D7A7426D}" dt="2023-12-04T22:18:00.140" v="13"/>
          <ac:spMkLst>
            <pc:docMk/>
            <pc:sldMk cId="1733026469" sldId="268"/>
            <ac:spMk id="18" creationId="{0990C621-3B8B-4820-8328-D47EF7CE823C}"/>
          </ac:spMkLst>
        </pc:spChg>
        <pc:spChg chg="add del">
          <ac:chgData name="Karuppiah Nadar Venkateswaran,Ram Kishore" userId="S::rk999@drexel.edu::cda158b1-1020-4cc6-bda8-dde337b2cda4" providerId="AD" clId="Web-{060FBA52-10BE-46FB-9019-B084D7A7426D}" dt="2023-12-04T22:18:03.343" v="15"/>
          <ac:spMkLst>
            <pc:docMk/>
            <pc:sldMk cId="1733026469" sldId="268"/>
            <ac:spMk id="19" creationId="{E6A781BA-2341-444F-811D-870633C4FB0B}"/>
          </ac:spMkLst>
        </pc:spChg>
        <pc:spChg chg="add del">
          <ac:chgData name="Karuppiah Nadar Venkateswaran,Ram Kishore" userId="S::rk999@drexel.edu::cda158b1-1020-4cc6-bda8-dde337b2cda4" providerId="AD" clId="Web-{060FBA52-10BE-46FB-9019-B084D7A7426D}" dt="2023-12-04T22:18:03.343" v="15"/>
          <ac:spMkLst>
            <pc:docMk/>
            <pc:sldMk cId="1733026469" sldId="268"/>
            <ac:spMk id="20" creationId="{0D7B6173-1D58-48E2-83CF-37350F315F75}"/>
          </ac:spMkLst>
        </pc:spChg>
        <pc:spChg chg="add del">
          <ac:chgData name="Karuppiah Nadar Venkateswaran,Ram Kishore" userId="S::rk999@drexel.edu::cda158b1-1020-4cc6-bda8-dde337b2cda4" providerId="AD" clId="Web-{060FBA52-10BE-46FB-9019-B084D7A7426D}" dt="2023-12-04T22:18:03.343" v="15"/>
          <ac:spMkLst>
            <pc:docMk/>
            <pc:sldMk cId="1733026469" sldId="268"/>
            <ac:spMk id="21" creationId="{7803386D-8EC0-490A-9296-FAFCF1ADA274}"/>
          </ac:spMkLst>
        </pc:spChg>
        <pc:spChg chg="add del">
          <ac:chgData name="Karuppiah Nadar Venkateswaran,Ram Kishore" userId="S::rk999@drexel.edu::cda158b1-1020-4cc6-bda8-dde337b2cda4" providerId="AD" clId="Web-{060FBA52-10BE-46FB-9019-B084D7A7426D}" dt="2023-12-04T22:18:03.343" v="15"/>
          <ac:spMkLst>
            <pc:docMk/>
            <pc:sldMk cId="1733026469" sldId="268"/>
            <ac:spMk id="23" creationId="{D87C4F29-0DC4-4901-A2FD-7C88889E6035}"/>
          </ac:spMkLst>
        </pc:spChg>
        <pc:spChg chg="add del">
          <ac:chgData name="Karuppiah Nadar Venkateswaran,Ram Kishore" userId="S::rk999@drexel.edu::cda158b1-1020-4cc6-bda8-dde337b2cda4" providerId="AD" clId="Web-{060FBA52-10BE-46FB-9019-B084D7A7426D}" dt="2023-12-04T22:18:05.968" v="17"/>
          <ac:spMkLst>
            <pc:docMk/>
            <pc:sldMk cId="1733026469" sldId="268"/>
            <ac:spMk id="25" creationId="{385E1BDC-A9B0-4A87-82E3-F3187F69A802}"/>
          </ac:spMkLst>
        </pc:spChg>
        <pc:spChg chg="add del">
          <ac:chgData name="Karuppiah Nadar Venkateswaran,Ram Kishore" userId="S::rk999@drexel.edu::cda158b1-1020-4cc6-bda8-dde337b2cda4" providerId="AD" clId="Web-{060FBA52-10BE-46FB-9019-B084D7A7426D}" dt="2023-12-04T22:18:05.968" v="17"/>
          <ac:spMkLst>
            <pc:docMk/>
            <pc:sldMk cId="1733026469" sldId="268"/>
            <ac:spMk id="26" creationId="{0990C621-3B8B-4820-8328-D47EF7CE823C}"/>
          </ac:spMkLst>
        </pc:spChg>
        <pc:spChg chg="add del">
          <ac:chgData name="Karuppiah Nadar Venkateswaran,Ram Kishore" userId="S::rk999@drexel.edu::cda158b1-1020-4cc6-bda8-dde337b2cda4" providerId="AD" clId="Web-{060FBA52-10BE-46FB-9019-B084D7A7426D}" dt="2023-12-04T22:18:05.968" v="17"/>
          <ac:spMkLst>
            <pc:docMk/>
            <pc:sldMk cId="1733026469" sldId="268"/>
            <ac:spMk id="27" creationId="{C1A2385B-1D2A-4E17-84FA-6CB7F0AAE473}"/>
          </ac:spMkLst>
        </pc:spChg>
        <pc:spChg chg="add del">
          <ac:chgData name="Karuppiah Nadar Venkateswaran,Ram Kishore" userId="S::rk999@drexel.edu::cda158b1-1020-4cc6-bda8-dde337b2cda4" providerId="AD" clId="Web-{060FBA52-10BE-46FB-9019-B084D7A7426D}" dt="2023-12-04T22:18:05.968" v="17"/>
          <ac:spMkLst>
            <pc:docMk/>
            <pc:sldMk cId="1733026469" sldId="268"/>
            <ac:spMk id="28" creationId="{5E791F2F-79DB-4CC0-9FA1-001E3E91E8B7}"/>
          </ac:spMkLst>
        </pc:spChg>
        <pc:spChg chg="add del">
          <ac:chgData name="Karuppiah Nadar Venkateswaran,Ram Kishore" userId="S::rk999@drexel.edu::cda158b1-1020-4cc6-bda8-dde337b2cda4" providerId="AD" clId="Web-{060FBA52-10BE-46FB-9019-B084D7A7426D}" dt="2023-12-04T22:18:12.735" v="19"/>
          <ac:spMkLst>
            <pc:docMk/>
            <pc:sldMk cId="1733026469" sldId="268"/>
            <ac:spMk id="30" creationId="{8761DDFE-071F-4200-B0AA-394476C2D2D6}"/>
          </ac:spMkLst>
        </pc:spChg>
        <pc:graphicFrameChg chg="add mod ord modGraphic">
          <ac:chgData name="Karuppiah Nadar Venkateswaran,Ram Kishore" userId="S::rk999@drexel.edu::cda158b1-1020-4cc6-bda8-dde337b2cda4" providerId="AD" clId="Web-{060FBA52-10BE-46FB-9019-B084D7A7426D}" dt="2023-12-04T22:18:32.361" v="44"/>
          <ac:graphicFrameMkLst>
            <pc:docMk/>
            <pc:sldMk cId="1733026469" sldId="268"/>
            <ac:graphicFrameMk id="5" creationId="{D6EAEA85-1133-13DC-6759-7185CBB6A711}"/>
          </ac:graphicFrameMkLst>
        </pc:graphicFrameChg>
        <pc:picChg chg="add mod">
          <ac:chgData name="Karuppiah Nadar Venkateswaran,Ram Kishore" userId="S::rk999@drexel.edu::cda158b1-1020-4cc6-bda8-dde337b2cda4" providerId="AD" clId="Web-{060FBA52-10BE-46FB-9019-B084D7A7426D}" dt="2023-12-04T22:18:13.406" v="20" actId="14100"/>
          <ac:picMkLst>
            <pc:docMk/>
            <pc:sldMk cId="1733026469" sldId="268"/>
            <ac:picMk id="6" creationId="{BA1E17E3-115A-24EF-A485-34AB2ECD2086}"/>
          </ac:picMkLst>
        </pc:picChg>
        <pc:picChg chg="add del">
          <ac:chgData name="Karuppiah Nadar Venkateswaran,Ram Kishore" userId="S::rk999@drexel.edu::cda158b1-1020-4cc6-bda8-dde337b2cda4" providerId="AD" clId="Web-{060FBA52-10BE-46FB-9019-B084D7A7426D}" dt="2023-12-04T22:18:03.343" v="15"/>
          <ac:picMkLst>
            <pc:docMk/>
            <pc:sldMk cId="1733026469" sldId="268"/>
            <ac:picMk id="22" creationId="{C4720EDA-E218-43A9-8817-08F09F4DB6CA}"/>
          </ac:picMkLst>
        </pc:picChg>
      </pc:sldChg>
    </pc:docChg>
  </pc:docChgLst>
  <pc:docChgLst>
    <pc:chgData name="Karuppiah Nadar Venkateswaran,Ram Kishore" userId="S::rk999@drexel.edu::cda158b1-1020-4cc6-bda8-dde337b2cda4" providerId="AD" clId="Web-{F2CC479B-D787-4934-A262-FD41DA980A2F}"/>
    <pc:docChg chg="modSld">
      <pc:chgData name="Karuppiah Nadar Venkateswaran,Ram Kishore" userId="S::rk999@drexel.edu::cda158b1-1020-4cc6-bda8-dde337b2cda4" providerId="AD" clId="Web-{F2CC479B-D787-4934-A262-FD41DA980A2F}" dt="2023-12-04T22:02:39.281" v="1" actId="20577"/>
      <pc:docMkLst>
        <pc:docMk/>
      </pc:docMkLst>
      <pc:sldChg chg="modSp">
        <pc:chgData name="Karuppiah Nadar Venkateswaran,Ram Kishore" userId="S::rk999@drexel.edu::cda158b1-1020-4cc6-bda8-dde337b2cda4" providerId="AD" clId="Web-{F2CC479B-D787-4934-A262-FD41DA980A2F}" dt="2023-12-04T22:02:39.281" v="1" actId="20577"/>
        <pc:sldMkLst>
          <pc:docMk/>
          <pc:sldMk cId="1733026469" sldId="268"/>
        </pc:sldMkLst>
        <pc:spChg chg="mod">
          <ac:chgData name="Karuppiah Nadar Venkateswaran,Ram Kishore" userId="S::rk999@drexel.edu::cda158b1-1020-4cc6-bda8-dde337b2cda4" providerId="AD" clId="Web-{F2CC479B-D787-4934-A262-FD41DA980A2F}" dt="2023-12-04T22:02:39.281" v="1" actId="20577"/>
          <ac:spMkLst>
            <pc:docMk/>
            <pc:sldMk cId="1733026469" sldId="268"/>
            <ac:spMk id="3" creationId="{961F4606-74E7-6F5C-7ED7-7703343CF15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3B212689-6408-406B-B866-013E6C3FD8D9}" type="datetimeFigureOut">
              <a:rPr lang="en-US" smtClean="0"/>
              <a:t>12/5/2023</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C98EDA02-CE73-483C-B8B5-C766605A2C8F}"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9326459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212689-6408-406B-B866-013E6C3FD8D9}"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8EDA02-CE73-483C-B8B5-C766605A2C8F}" type="slidenum">
              <a:rPr lang="en-US" smtClean="0"/>
              <a:t>‹#›</a:t>
            </a:fld>
            <a:endParaRPr lang="en-US"/>
          </a:p>
        </p:txBody>
      </p:sp>
    </p:spTree>
    <p:extLst>
      <p:ext uri="{BB962C8B-B14F-4D97-AF65-F5344CB8AC3E}">
        <p14:creationId xmlns:p14="http://schemas.microsoft.com/office/powerpoint/2010/main" val="2456845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212689-6408-406B-B866-013E6C3FD8D9}"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8EDA02-CE73-483C-B8B5-C766605A2C8F}" type="slidenum">
              <a:rPr lang="en-US" smtClean="0"/>
              <a:t>‹#›</a:t>
            </a:fld>
            <a:endParaRPr lang="en-US"/>
          </a:p>
        </p:txBody>
      </p:sp>
    </p:spTree>
    <p:extLst>
      <p:ext uri="{BB962C8B-B14F-4D97-AF65-F5344CB8AC3E}">
        <p14:creationId xmlns:p14="http://schemas.microsoft.com/office/powerpoint/2010/main" val="3589549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212689-6408-406B-B866-013E6C3FD8D9}"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8EDA02-CE73-483C-B8B5-C766605A2C8F}" type="slidenum">
              <a:rPr lang="en-US" smtClean="0"/>
              <a:t>‹#›</a:t>
            </a:fld>
            <a:endParaRPr lang="en-US"/>
          </a:p>
        </p:txBody>
      </p:sp>
    </p:spTree>
    <p:extLst>
      <p:ext uri="{BB962C8B-B14F-4D97-AF65-F5344CB8AC3E}">
        <p14:creationId xmlns:p14="http://schemas.microsoft.com/office/powerpoint/2010/main" val="2937106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212689-6408-406B-B866-013E6C3FD8D9}"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8EDA02-CE73-483C-B8B5-C766605A2C8F}"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89822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B212689-6408-406B-B866-013E6C3FD8D9}"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8EDA02-CE73-483C-B8B5-C766605A2C8F}" type="slidenum">
              <a:rPr lang="en-US" smtClean="0"/>
              <a:t>‹#›</a:t>
            </a:fld>
            <a:endParaRPr lang="en-US"/>
          </a:p>
        </p:txBody>
      </p:sp>
    </p:spTree>
    <p:extLst>
      <p:ext uri="{BB962C8B-B14F-4D97-AF65-F5344CB8AC3E}">
        <p14:creationId xmlns:p14="http://schemas.microsoft.com/office/powerpoint/2010/main" val="624260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B212689-6408-406B-B866-013E6C3FD8D9}" type="datetimeFigureOut">
              <a:rPr lang="en-US" smtClean="0"/>
              <a:t>12/5/2023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8EDA02-CE73-483C-B8B5-C766605A2C8F}" type="slidenum">
              <a:rPr lang="en-US" smtClean="0"/>
              <a:t>‹#›</a:t>
            </a:fld>
            <a:endParaRPr lang="en-US"/>
          </a:p>
        </p:txBody>
      </p:sp>
    </p:spTree>
    <p:extLst>
      <p:ext uri="{BB962C8B-B14F-4D97-AF65-F5344CB8AC3E}">
        <p14:creationId xmlns:p14="http://schemas.microsoft.com/office/powerpoint/2010/main" val="2796239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B212689-6408-406B-B866-013E6C3FD8D9}" type="datetimeFigureOut">
              <a:rPr lang="en-US" smtClean="0"/>
              <a:t>12/5/2023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8EDA02-CE73-483C-B8B5-C766605A2C8F}" type="slidenum">
              <a:rPr lang="en-US" smtClean="0"/>
              <a:t>‹#›</a:t>
            </a:fld>
            <a:endParaRPr lang="en-US"/>
          </a:p>
        </p:txBody>
      </p:sp>
    </p:spTree>
    <p:extLst>
      <p:ext uri="{BB962C8B-B14F-4D97-AF65-F5344CB8AC3E}">
        <p14:creationId xmlns:p14="http://schemas.microsoft.com/office/powerpoint/2010/main" val="891665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212689-6408-406B-B866-013E6C3FD8D9}" type="datetimeFigureOut">
              <a:rPr lang="en-US" smtClean="0"/>
              <a:t>12/5/2023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8EDA02-CE73-483C-B8B5-C766605A2C8F}" type="slidenum">
              <a:rPr lang="en-US" smtClean="0"/>
              <a:t>‹#›</a:t>
            </a:fld>
            <a:endParaRPr lang="en-US"/>
          </a:p>
        </p:txBody>
      </p:sp>
    </p:spTree>
    <p:extLst>
      <p:ext uri="{BB962C8B-B14F-4D97-AF65-F5344CB8AC3E}">
        <p14:creationId xmlns:p14="http://schemas.microsoft.com/office/powerpoint/2010/main" val="366504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212689-6408-406B-B866-013E6C3FD8D9}"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8EDA02-CE73-483C-B8B5-C766605A2C8F}" type="slidenum">
              <a:rPr lang="en-US" smtClean="0"/>
              <a:t>‹#›</a:t>
            </a:fld>
            <a:endParaRPr lang="en-US"/>
          </a:p>
        </p:txBody>
      </p:sp>
    </p:spTree>
    <p:extLst>
      <p:ext uri="{BB962C8B-B14F-4D97-AF65-F5344CB8AC3E}">
        <p14:creationId xmlns:p14="http://schemas.microsoft.com/office/powerpoint/2010/main" val="1944877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212689-6408-406B-B866-013E6C3FD8D9}"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8EDA02-CE73-483C-B8B5-C766605A2C8F}" type="slidenum">
              <a:rPr lang="en-US" smtClean="0"/>
              <a:t>‹#›</a:t>
            </a:fld>
            <a:endParaRPr lang="en-US"/>
          </a:p>
        </p:txBody>
      </p:sp>
    </p:spTree>
    <p:extLst>
      <p:ext uri="{BB962C8B-B14F-4D97-AF65-F5344CB8AC3E}">
        <p14:creationId xmlns:p14="http://schemas.microsoft.com/office/powerpoint/2010/main" val="3698529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3B212689-6408-406B-B866-013E6C3FD8D9}" type="datetimeFigureOut">
              <a:rPr lang="en-US" smtClean="0"/>
              <a:t>12/5/2023</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C98EDA02-CE73-483C-B8B5-C766605A2C8F}" type="slidenum">
              <a:rPr lang="en-US" smtClean="0"/>
              <a:t>‹#›</a:t>
            </a:fld>
            <a:endParaRPr lang="en-US"/>
          </a:p>
        </p:txBody>
      </p:sp>
    </p:spTree>
    <p:extLst>
      <p:ext uri="{BB962C8B-B14F-4D97-AF65-F5344CB8AC3E}">
        <p14:creationId xmlns:p14="http://schemas.microsoft.com/office/powerpoint/2010/main" val="15462062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00177-483D-3AE1-0DE3-ED75024AADF4}"/>
              </a:ext>
            </a:extLst>
          </p:cNvPr>
          <p:cNvSpPr>
            <a:spLocks noGrp="1"/>
          </p:cNvSpPr>
          <p:nvPr>
            <p:ph type="ctrTitle"/>
          </p:nvPr>
        </p:nvSpPr>
        <p:spPr/>
        <p:txBody>
          <a:bodyPr/>
          <a:lstStyle/>
          <a:p>
            <a:r>
              <a:rPr lang="en-US"/>
              <a:t>Cinematic Records Database</a:t>
            </a:r>
          </a:p>
        </p:txBody>
      </p:sp>
      <p:sp>
        <p:nvSpPr>
          <p:cNvPr id="3" name="Subtitle 2">
            <a:extLst>
              <a:ext uri="{FF2B5EF4-FFF2-40B4-BE49-F238E27FC236}">
                <a16:creationId xmlns:a16="http://schemas.microsoft.com/office/drawing/2014/main" id="{F61E680B-BD91-88CD-4B07-2E700D28AE1E}"/>
              </a:ext>
            </a:extLst>
          </p:cNvPr>
          <p:cNvSpPr>
            <a:spLocks noGrp="1"/>
          </p:cNvSpPr>
          <p:nvPr>
            <p:ph type="subTitle" idx="1"/>
          </p:nvPr>
        </p:nvSpPr>
        <p:spPr/>
        <p:txBody>
          <a:bodyPr vert="horz" lIns="91440" tIns="45720" rIns="91440" bIns="45720" rtlCol="0" anchor="t">
            <a:normAutofit/>
          </a:bodyPr>
          <a:lstStyle/>
          <a:p>
            <a:endParaRPr lang="en-US"/>
          </a:p>
          <a:p>
            <a:r>
              <a:rPr lang="en-US"/>
              <a:t>Magnus Hjorleifsson</a:t>
            </a:r>
            <a:br>
              <a:rPr lang="en-US"/>
            </a:br>
            <a:r>
              <a:rPr lang="en-US"/>
              <a:t>Ram Kishore Karuppiah Nadar </a:t>
            </a:r>
            <a:r>
              <a:rPr lang="en-US" err="1"/>
              <a:t>Venkateswaran</a:t>
            </a:r>
            <a:endParaRPr lang="en-US"/>
          </a:p>
        </p:txBody>
      </p:sp>
    </p:spTree>
    <p:extLst>
      <p:ext uri="{BB962C8B-B14F-4D97-AF65-F5344CB8AC3E}">
        <p14:creationId xmlns:p14="http://schemas.microsoft.com/office/powerpoint/2010/main" val="1959767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2D427-22D8-7B04-FF7E-98CC57CEA856}"/>
              </a:ext>
            </a:extLst>
          </p:cNvPr>
          <p:cNvSpPr>
            <a:spLocks noGrp="1"/>
          </p:cNvSpPr>
          <p:nvPr>
            <p:ph type="title"/>
          </p:nvPr>
        </p:nvSpPr>
        <p:spPr/>
        <p:txBody>
          <a:bodyPr/>
          <a:lstStyle/>
          <a:p>
            <a:r>
              <a:rPr lang="en-US"/>
              <a:t>Analysis – Tables and Figures</a:t>
            </a:r>
          </a:p>
        </p:txBody>
      </p:sp>
      <p:sp>
        <p:nvSpPr>
          <p:cNvPr id="3" name="Content Placeholder 2">
            <a:extLst>
              <a:ext uri="{FF2B5EF4-FFF2-40B4-BE49-F238E27FC236}">
                <a16:creationId xmlns:a16="http://schemas.microsoft.com/office/drawing/2014/main" id="{38BA7B0C-8BD8-6EF0-263F-13AFFF0FE567}"/>
              </a:ext>
            </a:extLst>
          </p:cNvPr>
          <p:cNvSpPr>
            <a:spLocks noGrp="1"/>
          </p:cNvSpPr>
          <p:nvPr>
            <p:ph sz="half" idx="1"/>
          </p:nvPr>
        </p:nvSpPr>
        <p:spPr/>
        <p:txBody>
          <a:bodyPr/>
          <a:lstStyle/>
          <a:p>
            <a:pPr marL="0" indent="0">
              <a:buNone/>
            </a:pPr>
            <a:r>
              <a:rPr lang="en-US"/>
              <a:t>Genre Distribution</a:t>
            </a:r>
          </a:p>
          <a:p>
            <a:endParaRPr lang="en-US"/>
          </a:p>
        </p:txBody>
      </p:sp>
      <p:sp>
        <p:nvSpPr>
          <p:cNvPr id="4" name="Content Placeholder 3">
            <a:extLst>
              <a:ext uri="{FF2B5EF4-FFF2-40B4-BE49-F238E27FC236}">
                <a16:creationId xmlns:a16="http://schemas.microsoft.com/office/drawing/2014/main" id="{963575E8-BE88-F6EA-105A-A1F326B8E31C}"/>
              </a:ext>
            </a:extLst>
          </p:cNvPr>
          <p:cNvSpPr>
            <a:spLocks noGrp="1"/>
          </p:cNvSpPr>
          <p:nvPr>
            <p:ph sz="half" idx="2"/>
          </p:nvPr>
        </p:nvSpPr>
        <p:spPr/>
        <p:txBody>
          <a:bodyPr/>
          <a:lstStyle/>
          <a:p>
            <a:pPr marL="0" indent="0">
              <a:buNone/>
            </a:pPr>
            <a:r>
              <a:rPr lang="en-US"/>
              <a:t>Mean, median, maximum, minimum, standard deviation for numerical categories</a:t>
            </a:r>
            <a:endParaRPr lang="en-US">
              <a:ea typeface="Calibri"/>
              <a:cs typeface="Calibri"/>
            </a:endParaRPr>
          </a:p>
          <a:p>
            <a:endParaRPr lang="en-US"/>
          </a:p>
          <a:p>
            <a:endParaRPr lang="en-US"/>
          </a:p>
        </p:txBody>
      </p:sp>
      <p:pic>
        <p:nvPicPr>
          <p:cNvPr id="5" name="Picture 4" descr="A pie chart with different colored circles&#10;&#10;Description automatically generated">
            <a:extLst>
              <a:ext uri="{FF2B5EF4-FFF2-40B4-BE49-F238E27FC236}">
                <a16:creationId xmlns:a16="http://schemas.microsoft.com/office/drawing/2014/main" id="{D53E0188-5F0F-B686-3818-0448729607ED}"/>
              </a:ext>
            </a:extLst>
          </p:cNvPr>
          <p:cNvPicPr>
            <a:picLocks noChangeAspect="1"/>
          </p:cNvPicPr>
          <p:nvPr/>
        </p:nvPicPr>
        <p:blipFill>
          <a:blip r:embed="rId2"/>
          <a:stretch>
            <a:fillRect/>
          </a:stretch>
        </p:blipFill>
        <p:spPr>
          <a:xfrm>
            <a:off x="2217" y="2497795"/>
            <a:ext cx="5281150" cy="3960863"/>
          </a:xfrm>
          <a:prstGeom prst="rect">
            <a:avLst/>
          </a:prstGeom>
        </p:spPr>
      </p:pic>
      <p:pic>
        <p:nvPicPr>
          <p:cNvPr id="10" name="Picture 9">
            <a:extLst>
              <a:ext uri="{FF2B5EF4-FFF2-40B4-BE49-F238E27FC236}">
                <a16:creationId xmlns:a16="http://schemas.microsoft.com/office/drawing/2014/main" id="{A16CA049-73E3-1EED-FBCF-AF0C1B1FED78}"/>
              </a:ext>
            </a:extLst>
          </p:cNvPr>
          <p:cNvPicPr>
            <a:picLocks noChangeAspect="1"/>
          </p:cNvPicPr>
          <p:nvPr/>
        </p:nvPicPr>
        <p:blipFill>
          <a:blip r:embed="rId3"/>
          <a:stretch>
            <a:fillRect/>
          </a:stretch>
        </p:blipFill>
        <p:spPr>
          <a:xfrm>
            <a:off x="4912393" y="3427421"/>
            <a:ext cx="6316003" cy="1905076"/>
          </a:xfrm>
          <a:prstGeom prst="rect">
            <a:avLst/>
          </a:prstGeom>
        </p:spPr>
      </p:pic>
    </p:spTree>
    <p:extLst>
      <p:ext uri="{BB962C8B-B14F-4D97-AF65-F5344CB8AC3E}">
        <p14:creationId xmlns:p14="http://schemas.microsoft.com/office/powerpoint/2010/main" val="2443962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2D427-22D8-7B04-FF7E-98CC57CEA856}"/>
              </a:ext>
            </a:extLst>
          </p:cNvPr>
          <p:cNvSpPr>
            <a:spLocks noGrp="1"/>
          </p:cNvSpPr>
          <p:nvPr>
            <p:ph type="title"/>
          </p:nvPr>
        </p:nvSpPr>
        <p:spPr/>
        <p:txBody>
          <a:bodyPr/>
          <a:lstStyle/>
          <a:p>
            <a:r>
              <a:rPr lang="en-US"/>
              <a:t>Analysis – Tables and Figures</a:t>
            </a:r>
          </a:p>
        </p:txBody>
      </p:sp>
      <p:pic>
        <p:nvPicPr>
          <p:cNvPr id="9" name="Picture 8">
            <a:extLst>
              <a:ext uri="{FF2B5EF4-FFF2-40B4-BE49-F238E27FC236}">
                <a16:creationId xmlns:a16="http://schemas.microsoft.com/office/drawing/2014/main" id="{0F766E95-0489-A82F-891F-42E03D957124}"/>
              </a:ext>
            </a:extLst>
          </p:cNvPr>
          <p:cNvPicPr>
            <a:picLocks noChangeAspect="1"/>
          </p:cNvPicPr>
          <p:nvPr/>
        </p:nvPicPr>
        <p:blipFill>
          <a:blip r:embed="rId2"/>
          <a:stretch>
            <a:fillRect/>
          </a:stretch>
        </p:blipFill>
        <p:spPr>
          <a:xfrm>
            <a:off x="2271897" y="1805799"/>
            <a:ext cx="6365030" cy="4918432"/>
          </a:xfrm>
          <a:prstGeom prst="rect">
            <a:avLst/>
          </a:prstGeom>
        </p:spPr>
      </p:pic>
    </p:spTree>
    <p:extLst>
      <p:ext uri="{BB962C8B-B14F-4D97-AF65-F5344CB8AC3E}">
        <p14:creationId xmlns:p14="http://schemas.microsoft.com/office/powerpoint/2010/main" val="2668696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2DCB7-A1A1-B105-5E62-83BAE099E0B1}"/>
              </a:ext>
            </a:extLst>
          </p:cNvPr>
          <p:cNvSpPr>
            <a:spLocks noGrp="1"/>
          </p:cNvSpPr>
          <p:nvPr>
            <p:ph type="title"/>
          </p:nvPr>
        </p:nvSpPr>
        <p:spPr/>
        <p:txBody>
          <a:bodyPr/>
          <a:lstStyle/>
          <a:p>
            <a:r>
              <a:rPr lang="en-US"/>
              <a:t>Analysis</a:t>
            </a:r>
          </a:p>
        </p:txBody>
      </p:sp>
      <p:sp>
        <p:nvSpPr>
          <p:cNvPr id="3" name="Content Placeholder 2">
            <a:extLst>
              <a:ext uri="{FF2B5EF4-FFF2-40B4-BE49-F238E27FC236}">
                <a16:creationId xmlns:a16="http://schemas.microsoft.com/office/drawing/2014/main" id="{D42B66E7-B8F9-67A4-2147-136131E76FB1}"/>
              </a:ext>
            </a:extLst>
          </p:cNvPr>
          <p:cNvSpPr>
            <a:spLocks noGrp="1"/>
          </p:cNvSpPr>
          <p:nvPr>
            <p:ph idx="1"/>
          </p:nvPr>
        </p:nvSpPr>
        <p:spPr>
          <a:xfrm>
            <a:off x="1261872" y="1828800"/>
            <a:ext cx="8595360" cy="4663440"/>
          </a:xfrm>
        </p:spPr>
        <p:txBody>
          <a:bodyPr vert="horz" lIns="91440" tIns="45720" rIns="91440" bIns="45720" rtlCol="0" anchor="t">
            <a:normAutofit lnSpcReduction="10000"/>
          </a:bodyPr>
          <a:lstStyle/>
          <a:p>
            <a:r>
              <a:rPr lang="en-US"/>
              <a:t>Most profitable directors (sum up the profits of all movies directed):</a:t>
            </a:r>
          </a:p>
          <a:p>
            <a:pPr lvl="1"/>
            <a:r>
              <a:rPr lang="en-US" sz="1800">
                <a:ea typeface="+mn-lt"/>
                <a:cs typeface="+mn-lt"/>
              </a:rPr>
              <a:t>Anthony Russo &amp; Joe Russo: $891.7M</a:t>
            </a:r>
          </a:p>
          <a:p>
            <a:pPr lvl="1"/>
            <a:r>
              <a:rPr lang="en-US" sz="1800">
                <a:ea typeface="+mn-lt"/>
                <a:cs typeface="+mn-lt"/>
              </a:rPr>
              <a:t>Christopher Nolan: $579.3M</a:t>
            </a:r>
            <a:endParaRPr lang="en-US" sz="1800"/>
          </a:p>
          <a:p>
            <a:r>
              <a:rPr lang="en-US">
                <a:ea typeface="Calibri" panose="020F0502020204030204"/>
                <a:cs typeface="Calibri" panose="020F0502020204030204"/>
              </a:rPr>
              <a:t>Most profitable actors (sum up the profits of all movies the actor was in):</a:t>
            </a:r>
          </a:p>
          <a:p>
            <a:pPr lvl="1"/>
            <a:r>
              <a:rPr lang="en-US" sz="1800">
                <a:ea typeface="+mn-lt"/>
                <a:cs typeface="+mn-lt"/>
              </a:rPr>
              <a:t>Robert Downey Jr.: $1,768.7M</a:t>
            </a:r>
          </a:p>
          <a:p>
            <a:pPr lvl="1"/>
            <a:r>
              <a:rPr lang="en-US" sz="1800">
                <a:ea typeface="+mn-lt"/>
                <a:cs typeface="+mn-lt"/>
              </a:rPr>
              <a:t>Scarlett Johansson: $1,588.1M</a:t>
            </a:r>
          </a:p>
          <a:p>
            <a:r>
              <a:rPr lang="en-US">
                <a:ea typeface="Calibri" panose="020F0502020204030204"/>
                <a:cs typeface="Calibri" panose="020F0502020204030204"/>
              </a:rPr>
              <a:t>Actors with the most movies:</a:t>
            </a:r>
          </a:p>
          <a:p>
            <a:pPr lvl="1"/>
            <a:r>
              <a:rPr lang="en-US" sz="1800">
                <a:ea typeface="Calibri" panose="020F0502020204030204"/>
                <a:cs typeface="Calibri" panose="020F0502020204030204"/>
              </a:rPr>
              <a:t>Bruce Willis: 40</a:t>
            </a:r>
          </a:p>
          <a:p>
            <a:pPr lvl="1"/>
            <a:r>
              <a:rPr lang="en-US" sz="1800">
                <a:ea typeface="Calibri" panose="020F0502020204030204"/>
                <a:cs typeface="Calibri" panose="020F0502020204030204"/>
              </a:rPr>
              <a:t>Nicolas Cage: 34</a:t>
            </a:r>
          </a:p>
          <a:p>
            <a:r>
              <a:rPr lang="en-US">
                <a:ea typeface="Calibri" panose="020F0502020204030204"/>
                <a:cs typeface="Calibri" panose="020F0502020204030204"/>
              </a:rPr>
              <a:t>Most common genres:</a:t>
            </a:r>
          </a:p>
          <a:p>
            <a:pPr lvl="1"/>
            <a:r>
              <a:rPr lang="en-US" sz="1800">
                <a:ea typeface="Calibri" panose="020F0502020204030204"/>
                <a:cs typeface="Calibri" panose="020F0502020204030204"/>
              </a:rPr>
              <a:t>Drama – 15.9%</a:t>
            </a:r>
          </a:p>
          <a:p>
            <a:pPr lvl="1"/>
            <a:r>
              <a:rPr lang="en-US" sz="1800">
                <a:ea typeface="Calibri" panose="020F0502020204030204"/>
                <a:cs typeface="Calibri" panose="020F0502020204030204"/>
              </a:rPr>
              <a:t>Comedy – 12.5%</a:t>
            </a:r>
          </a:p>
          <a:p>
            <a:pPr lvl="1"/>
            <a:r>
              <a:rPr lang="en-US" sz="1800">
                <a:ea typeface="Calibri" panose="020F0502020204030204"/>
                <a:cs typeface="Calibri" panose="020F0502020204030204"/>
              </a:rPr>
              <a:t>Thriller – 11.6%</a:t>
            </a:r>
          </a:p>
          <a:p>
            <a:pPr lvl="1"/>
            <a:r>
              <a:rPr lang="en-US" sz="1800">
                <a:ea typeface="Calibri" panose="020F0502020204030204"/>
                <a:cs typeface="Calibri" panose="020F0502020204030204"/>
              </a:rPr>
              <a:t>Action – 8.7%</a:t>
            </a:r>
          </a:p>
          <a:p>
            <a:pPr lvl="1"/>
            <a:endParaRPr lang="en-US">
              <a:ea typeface="Calibri" panose="020F0502020204030204"/>
              <a:cs typeface="Calibri" panose="020F0502020204030204"/>
            </a:endParaRPr>
          </a:p>
          <a:p>
            <a:pPr lvl="1"/>
            <a:endParaRPr lang="en-US">
              <a:ea typeface="Calibri" panose="020F0502020204030204"/>
              <a:cs typeface="Calibri" panose="020F0502020204030204"/>
            </a:endParaRPr>
          </a:p>
          <a:p>
            <a:pPr>
              <a:buNone/>
            </a:pPr>
            <a:endParaRPr lang="en-US">
              <a:ea typeface="Calibri" panose="020F0502020204030204"/>
              <a:cs typeface="Calibri" panose="020F0502020204030204"/>
            </a:endParaRPr>
          </a:p>
          <a:p>
            <a:pPr>
              <a:buNone/>
            </a:pPr>
            <a:endParaRPr lang="en-US">
              <a:ea typeface="Calibri" panose="020F0502020204030204"/>
              <a:cs typeface="Calibri" panose="020F0502020204030204"/>
            </a:endParaRPr>
          </a:p>
          <a:p>
            <a:pPr marL="0" indent="0">
              <a:buNone/>
            </a:pPr>
            <a:endParaRPr lang="en-US">
              <a:ea typeface="Calibri" panose="020F0502020204030204"/>
              <a:cs typeface="Calibri" panose="020F0502020204030204"/>
            </a:endParaRPr>
          </a:p>
          <a:p>
            <a:pPr marL="0" indent="0">
              <a:buNone/>
            </a:pPr>
            <a:endParaRPr lang="en-US">
              <a:ea typeface="Calibri" panose="020F0502020204030204"/>
              <a:cs typeface="Calibri" panose="020F0502020204030204"/>
            </a:endParaRPr>
          </a:p>
          <a:p>
            <a:pPr marL="0" indent="0">
              <a:buNone/>
            </a:pPr>
            <a:endParaRPr lang="en-US">
              <a:ea typeface="Calibri" panose="020F0502020204030204"/>
              <a:cs typeface="Calibri" panose="020F0502020204030204"/>
            </a:endParaRPr>
          </a:p>
        </p:txBody>
      </p:sp>
    </p:spTree>
    <p:extLst>
      <p:ext uri="{BB962C8B-B14F-4D97-AF65-F5344CB8AC3E}">
        <p14:creationId xmlns:p14="http://schemas.microsoft.com/office/powerpoint/2010/main" val="1887370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7B21-1E26-A847-AC61-FDA5EEFBFA48}"/>
              </a:ext>
            </a:extLst>
          </p:cNvPr>
          <p:cNvSpPr>
            <a:spLocks noGrp="1"/>
          </p:cNvSpPr>
          <p:nvPr>
            <p:ph type="title"/>
          </p:nvPr>
        </p:nvSpPr>
        <p:spPr/>
        <p:txBody>
          <a:bodyPr/>
          <a:lstStyle/>
          <a:p>
            <a:r>
              <a:rPr lang="en-US"/>
              <a:t>Issues and Limitations</a:t>
            </a:r>
          </a:p>
        </p:txBody>
      </p:sp>
      <p:sp>
        <p:nvSpPr>
          <p:cNvPr id="3" name="Content Placeholder 2">
            <a:extLst>
              <a:ext uri="{FF2B5EF4-FFF2-40B4-BE49-F238E27FC236}">
                <a16:creationId xmlns:a16="http://schemas.microsoft.com/office/drawing/2014/main" id="{7A6681F8-49AF-094B-8AE8-6157C5F0B6F6}"/>
              </a:ext>
            </a:extLst>
          </p:cNvPr>
          <p:cNvSpPr>
            <a:spLocks noGrp="1"/>
          </p:cNvSpPr>
          <p:nvPr>
            <p:ph idx="1"/>
          </p:nvPr>
        </p:nvSpPr>
        <p:spPr>
          <a:xfrm>
            <a:off x="1261872" y="1828799"/>
            <a:ext cx="8595360" cy="4772025"/>
          </a:xfrm>
        </p:spPr>
        <p:txBody>
          <a:bodyPr>
            <a:normAutofit lnSpcReduction="10000"/>
          </a:bodyPr>
          <a:lstStyle/>
          <a:p>
            <a:pPr marL="342900" indent="-342900">
              <a:buFont typeface="+mj-lt"/>
              <a:buAutoNum type="arabicPeriod"/>
            </a:pPr>
            <a:r>
              <a:rPr lang="en-US"/>
              <a:t>Wikipedia URL links</a:t>
            </a:r>
          </a:p>
          <a:p>
            <a:pPr lvl="2"/>
            <a:r>
              <a:rPr lang="en-US" sz="1800"/>
              <a:t>We couldn’t capture Wikipedia output for every movie due to unstandardized URL formats</a:t>
            </a:r>
          </a:p>
          <a:p>
            <a:pPr marL="342900" indent="-342900">
              <a:buFont typeface="+mj-lt"/>
              <a:buAutoNum type="arabicPeriod"/>
            </a:pPr>
            <a:r>
              <a:rPr lang="en-US"/>
              <a:t>Some fields are different than anticipated</a:t>
            </a:r>
          </a:p>
          <a:p>
            <a:pPr lvl="2"/>
            <a:r>
              <a:rPr lang="en-US" sz="1800"/>
              <a:t>Wikipedia isn’t always consistent with the budget and box office reports</a:t>
            </a:r>
          </a:p>
          <a:p>
            <a:pPr marL="342900" indent="-342900">
              <a:buFont typeface="+mj-lt"/>
              <a:buAutoNum type="arabicPeriod"/>
            </a:pPr>
            <a:r>
              <a:rPr lang="en-US"/>
              <a:t>Inconsistent number parsing</a:t>
            </a:r>
          </a:p>
          <a:p>
            <a:pPr lvl="2"/>
            <a:r>
              <a:rPr lang="en-US" sz="1800"/>
              <a:t>Due to Wikipedia’s inconsistent formatting with the numeric values</a:t>
            </a:r>
          </a:p>
          <a:p>
            <a:pPr marL="342900" indent="-342900">
              <a:buFont typeface="+mj-lt"/>
              <a:buAutoNum type="arabicPeriod"/>
            </a:pPr>
            <a:r>
              <a:rPr lang="en-US"/>
              <a:t>Missing fields in API and Wikipedia </a:t>
            </a:r>
          </a:p>
          <a:p>
            <a:pPr lvl="2"/>
            <a:r>
              <a:rPr lang="en-US" sz="1800"/>
              <a:t>Information not reported or not within Wikipedia page</a:t>
            </a:r>
          </a:p>
          <a:p>
            <a:pPr marL="342900" indent="-342900">
              <a:buFont typeface="+mj-lt"/>
              <a:buAutoNum type="arabicPeriod"/>
            </a:pPr>
            <a:r>
              <a:rPr lang="en-US"/>
              <a:t>Skewed analysis towards most profitable movie</a:t>
            </a:r>
          </a:p>
          <a:p>
            <a:pPr lvl="2"/>
            <a:r>
              <a:rPr lang="en-US" sz="1800"/>
              <a:t>Weighs more profitable/higher voter count movies heavier since we used a weighted average to calculate the averages</a:t>
            </a:r>
          </a:p>
          <a:p>
            <a:pPr marL="342900" indent="-342900">
              <a:buFont typeface="+mj-lt"/>
              <a:buAutoNum type="arabicPeriod"/>
            </a:pPr>
            <a:r>
              <a:rPr lang="en-US"/>
              <a:t>Could only navigate through 500 pages in TMDB API</a:t>
            </a:r>
          </a:p>
          <a:p>
            <a:endParaRPr lang="en-US"/>
          </a:p>
          <a:p>
            <a:endParaRPr lang="en-US"/>
          </a:p>
          <a:p>
            <a:endParaRPr lang="en-US"/>
          </a:p>
        </p:txBody>
      </p:sp>
    </p:spTree>
    <p:extLst>
      <p:ext uri="{BB962C8B-B14F-4D97-AF65-F5344CB8AC3E}">
        <p14:creationId xmlns:p14="http://schemas.microsoft.com/office/powerpoint/2010/main" val="3786151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79FCD-BFB8-A542-BFAA-4C03B0C72546}"/>
              </a:ext>
            </a:extLst>
          </p:cNvPr>
          <p:cNvSpPr>
            <a:spLocks noGrp="1"/>
          </p:cNvSpPr>
          <p:nvPr>
            <p:ph type="title"/>
          </p:nvPr>
        </p:nvSpPr>
        <p:spPr/>
        <p:txBody>
          <a:bodyPr/>
          <a:lstStyle/>
          <a:p>
            <a:r>
              <a:rPr lang="en-US"/>
              <a:t>Team Contributions</a:t>
            </a:r>
          </a:p>
        </p:txBody>
      </p:sp>
      <p:sp>
        <p:nvSpPr>
          <p:cNvPr id="3" name="Content Placeholder 2">
            <a:extLst>
              <a:ext uri="{FF2B5EF4-FFF2-40B4-BE49-F238E27FC236}">
                <a16:creationId xmlns:a16="http://schemas.microsoft.com/office/drawing/2014/main" id="{AB00E6BA-BE1C-D849-A4C6-0AE2A6B4F65C}"/>
              </a:ext>
            </a:extLst>
          </p:cNvPr>
          <p:cNvSpPr>
            <a:spLocks noGrp="1"/>
          </p:cNvSpPr>
          <p:nvPr>
            <p:ph idx="1"/>
          </p:nvPr>
        </p:nvSpPr>
        <p:spPr/>
        <p:txBody>
          <a:bodyPr vert="horz" lIns="91440" tIns="45720" rIns="91440" bIns="45720" rtlCol="0" anchor="t">
            <a:normAutofit/>
          </a:bodyPr>
          <a:lstStyle/>
          <a:p>
            <a:r>
              <a:rPr lang="en-US"/>
              <a:t>Magnus </a:t>
            </a:r>
            <a:r>
              <a:rPr lang="en-US" err="1"/>
              <a:t>Hjorleifsson</a:t>
            </a:r>
          </a:p>
          <a:p>
            <a:pPr lvl="1"/>
            <a:r>
              <a:rPr lang="en-US"/>
              <a:t>Created full list of movies using the API and their corresponding IDs</a:t>
            </a:r>
          </a:p>
          <a:p>
            <a:pPr lvl="1"/>
            <a:r>
              <a:rPr lang="en-US"/>
              <a:t>Created Wikipedia link and web scraped necessary information </a:t>
            </a:r>
          </a:p>
          <a:p>
            <a:pPr lvl="1"/>
            <a:r>
              <a:rPr lang="en-US"/>
              <a:t>Parsed data from Wikipedia</a:t>
            </a:r>
          </a:p>
          <a:p>
            <a:pPr lvl="1"/>
            <a:r>
              <a:rPr lang="en-US"/>
              <a:t>Assisted on PowerPoint</a:t>
            </a:r>
          </a:p>
          <a:p>
            <a:pPr lvl="1"/>
            <a:r>
              <a:rPr lang="en-US"/>
              <a:t>Created README file</a:t>
            </a:r>
          </a:p>
          <a:p>
            <a:r>
              <a:rPr lang="en-US"/>
              <a:t>Ram Kishore </a:t>
            </a:r>
          </a:p>
          <a:p>
            <a:pPr lvl="1"/>
            <a:r>
              <a:rPr lang="en-US"/>
              <a:t>Analysis of the dataset</a:t>
            </a:r>
          </a:p>
          <a:p>
            <a:pPr lvl="1"/>
            <a:r>
              <a:rPr lang="en-US"/>
              <a:t>Created tables and figures for analysis visualization</a:t>
            </a:r>
          </a:p>
          <a:p>
            <a:pPr lvl="1"/>
            <a:r>
              <a:rPr lang="en-US"/>
              <a:t>Added extra API details into each movie</a:t>
            </a:r>
          </a:p>
          <a:p>
            <a:pPr lvl="1"/>
            <a:r>
              <a:rPr lang="en-US"/>
              <a:t>Assisted on PowerPoint</a:t>
            </a:r>
          </a:p>
        </p:txBody>
      </p:sp>
    </p:spTree>
    <p:extLst>
      <p:ext uri="{BB962C8B-B14F-4D97-AF65-F5344CB8AC3E}">
        <p14:creationId xmlns:p14="http://schemas.microsoft.com/office/powerpoint/2010/main" val="4008387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p:txBody>
          <a:bodyPr/>
          <a:lstStyle/>
          <a:p>
            <a:r>
              <a:rPr lang="en-US">
                <a:cs typeface="Calibri Light"/>
              </a:rPr>
              <a:t>Introduction and Purpose</a:t>
            </a:r>
            <a:endParaRPr lang="en-US"/>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p:txBody>
          <a:bodyPr>
            <a:noAutofit/>
          </a:bodyPr>
          <a:lstStyle/>
          <a:p>
            <a:r>
              <a:rPr lang="en-US" sz="2400"/>
              <a:t>In this dataset, we dissect the basic financial aspects of the film industry and look at the top-rated directors and actors. We explore insightful details on budgets, box office earnings, ratings, genres, and more on 6000 movies, giving a great overview on the movie’s performance both financially and in the audience perspectives.</a:t>
            </a:r>
          </a:p>
          <a:p>
            <a:r>
              <a:rPr lang="en-US" sz="2400"/>
              <a:t>Our project delves into the financial aspects of the film industry while also exploring the prominent directors and actors with high acclaim. We offer comprehensive insights into crucial details such as its budget, box office earnings, movie ratings, genres, cast, producers, and other valuable information.</a:t>
            </a:r>
          </a:p>
        </p:txBody>
      </p:sp>
    </p:spTree>
    <p:extLst>
      <p:ext uri="{BB962C8B-B14F-4D97-AF65-F5344CB8AC3E}">
        <p14:creationId xmlns:p14="http://schemas.microsoft.com/office/powerpoint/2010/main" val="2397346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E1A8E-333C-9A4B-B5B1-E33654238E02}"/>
              </a:ext>
            </a:extLst>
          </p:cNvPr>
          <p:cNvSpPr>
            <a:spLocks noGrp="1"/>
          </p:cNvSpPr>
          <p:nvPr>
            <p:ph type="title"/>
          </p:nvPr>
        </p:nvSpPr>
        <p:spPr/>
        <p:txBody>
          <a:bodyPr/>
          <a:lstStyle/>
          <a:p>
            <a:r>
              <a:rPr lang="en-US"/>
              <a:t>Potential Users and Applications</a:t>
            </a:r>
          </a:p>
        </p:txBody>
      </p:sp>
      <p:sp>
        <p:nvSpPr>
          <p:cNvPr id="3" name="Content Placeholder 2">
            <a:extLst>
              <a:ext uri="{FF2B5EF4-FFF2-40B4-BE49-F238E27FC236}">
                <a16:creationId xmlns:a16="http://schemas.microsoft.com/office/drawing/2014/main" id="{ABE874BC-25A7-444E-AAB7-2E4A426FEBDC}"/>
              </a:ext>
            </a:extLst>
          </p:cNvPr>
          <p:cNvSpPr>
            <a:spLocks noGrp="1"/>
          </p:cNvSpPr>
          <p:nvPr>
            <p:ph idx="1"/>
          </p:nvPr>
        </p:nvSpPr>
        <p:spPr/>
        <p:txBody>
          <a:bodyPr vert="horz" lIns="91440" tIns="45720" rIns="91440" bIns="45720" rtlCol="0" anchor="t">
            <a:normAutofit/>
          </a:bodyPr>
          <a:lstStyle/>
          <a:p>
            <a:pPr marL="0" indent="0">
              <a:buNone/>
            </a:pPr>
            <a:r>
              <a:rPr lang="en-US" sz="2200"/>
              <a:t>We wanted to investigate the financial and audience perspective of movies and find commonalities between the top performing movies.</a:t>
            </a:r>
          </a:p>
          <a:p>
            <a:r>
              <a:rPr lang="en-US" sz="2200"/>
              <a:t>Film Industry Professionals: Producers, directors and screenwriters can utilize this dataset to make informed decisions regarding genre distribution, profitable directors, profitable actors, best rated directors, and best rated actors.</a:t>
            </a:r>
          </a:p>
          <a:p>
            <a:r>
              <a:rPr lang="en-US" sz="2200"/>
              <a:t>Film Investors: Provide insight to financial analysts and investors in the cinematic market to understand the correlation between budget investments and box office returns. This dataset can also be leveraged to find the commonalities behind what would make a profitable film.</a:t>
            </a:r>
          </a:p>
          <a:p>
            <a:endParaRPr lang="en-US"/>
          </a:p>
        </p:txBody>
      </p:sp>
    </p:spTree>
    <p:extLst>
      <p:ext uri="{BB962C8B-B14F-4D97-AF65-F5344CB8AC3E}">
        <p14:creationId xmlns:p14="http://schemas.microsoft.com/office/powerpoint/2010/main" val="1054884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8A51C-AC5C-224B-83E1-BE4285E72E3E}"/>
              </a:ext>
            </a:extLst>
          </p:cNvPr>
          <p:cNvSpPr>
            <a:spLocks noGrp="1"/>
          </p:cNvSpPr>
          <p:nvPr>
            <p:ph type="title"/>
          </p:nvPr>
        </p:nvSpPr>
        <p:spPr/>
        <p:txBody>
          <a:bodyPr/>
          <a:lstStyle/>
          <a:p>
            <a:r>
              <a:rPr lang="en-US"/>
              <a:t>Data Sources</a:t>
            </a:r>
          </a:p>
        </p:txBody>
      </p:sp>
      <p:sp>
        <p:nvSpPr>
          <p:cNvPr id="3" name="Content Placeholder 2">
            <a:extLst>
              <a:ext uri="{FF2B5EF4-FFF2-40B4-BE49-F238E27FC236}">
                <a16:creationId xmlns:a16="http://schemas.microsoft.com/office/drawing/2014/main" id="{69AB92F3-2775-4B46-A098-FE988824A88C}"/>
              </a:ext>
            </a:extLst>
          </p:cNvPr>
          <p:cNvSpPr>
            <a:spLocks noGrp="1"/>
          </p:cNvSpPr>
          <p:nvPr>
            <p:ph idx="1"/>
          </p:nvPr>
        </p:nvSpPr>
        <p:spPr>
          <a:xfrm>
            <a:off x="838200" y="1825625"/>
            <a:ext cx="9439275" cy="4575175"/>
          </a:xfrm>
        </p:spPr>
        <p:txBody>
          <a:bodyPr>
            <a:normAutofit lnSpcReduction="10000"/>
          </a:bodyPr>
          <a:lstStyle/>
          <a:p>
            <a:pPr marL="0" indent="0">
              <a:buNone/>
            </a:pPr>
            <a:r>
              <a:rPr lang="en-US" sz="2400"/>
              <a:t>We decided to use two different sources of data that are interdependent to help enrich the dataset and ensure the data is as accurate as possible.</a:t>
            </a:r>
          </a:p>
          <a:p>
            <a:pPr marL="0" indent="0">
              <a:buNone/>
            </a:pPr>
            <a:r>
              <a:rPr lang="en-US" sz="2400" b="1"/>
              <a:t>Sources:</a:t>
            </a:r>
          </a:p>
          <a:p>
            <a:r>
              <a:rPr lang="en-US" sz="2400"/>
              <a:t>The Movie Database API - stores information on over 800,000 different movies including the name of the movie, genres, a unique ID, original language, release date, and much more.</a:t>
            </a:r>
          </a:p>
          <a:p>
            <a:r>
              <a:rPr lang="en-US" sz="2400"/>
              <a:t>Wikipedia – “a free online encyclopedia, created and edited by volunteers around the world”. This has articles on just about every movie including information about the plot of the movie, directors, starring actors, producers, running time, budget of the movie, and the amount of money made in the box office.</a:t>
            </a:r>
          </a:p>
        </p:txBody>
      </p:sp>
    </p:spTree>
    <p:extLst>
      <p:ext uri="{BB962C8B-B14F-4D97-AF65-F5344CB8AC3E}">
        <p14:creationId xmlns:p14="http://schemas.microsoft.com/office/powerpoint/2010/main" val="3298431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E3CE6-4C6D-666C-983D-80DD0E16A04C}"/>
              </a:ext>
            </a:extLst>
          </p:cNvPr>
          <p:cNvSpPr>
            <a:spLocks noGrp="1"/>
          </p:cNvSpPr>
          <p:nvPr>
            <p:ph type="title"/>
          </p:nvPr>
        </p:nvSpPr>
        <p:spPr/>
        <p:txBody>
          <a:bodyPr/>
          <a:lstStyle/>
          <a:p>
            <a:r>
              <a:rPr lang="en-US"/>
              <a:t>Acquiring the Data</a:t>
            </a:r>
          </a:p>
        </p:txBody>
      </p:sp>
      <p:sp>
        <p:nvSpPr>
          <p:cNvPr id="3" name="Content Placeholder 2">
            <a:extLst>
              <a:ext uri="{FF2B5EF4-FFF2-40B4-BE49-F238E27FC236}">
                <a16:creationId xmlns:a16="http://schemas.microsoft.com/office/drawing/2014/main" id="{D2F68DF7-3DF8-B4EB-7080-BB67ACB983A4}"/>
              </a:ext>
            </a:extLst>
          </p:cNvPr>
          <p:cNvSpPr>
            <a:spLocks noGrp="1"/>
          </p:cNvSpPr>
          <p:nvPr>
            <p:ph idx="1"/>
          </p:nvPr>
        </p:nvSpPr>
        <p:spPr/>
        <p:txBody>
          <a:bodyPr>
            <a:normAutofit/>
          </a:bodyPr>
          <a:lstStyle/>
          <a:p>
            <a:pPr marL="0" indent="0">
              <a:buNone/>
            </a:pPr>
            <a:r>
              <a:rPr lang="en-US" sz="2400"/>
              <a:t>Rather than investigating each of the 800,000 movies in the movie database and the millions of links on Wikipedia, we decided to restrict our initial data finds a bit. </a:t>
            </a:r>
          </a:p>
          <a:p>
            <a:pPr marL="0" indent="0">
              <a:buNone/>
            </a:pPr>
            <a:r>
              <a:rPr lang="en-US" sz="2400" b="1"/>
              <a:t>Criteria:</a:t>
            </a:r>
          </a:p>
          <a:p>
            <a:r>
              <a:rPr lang="en-US" sz="2400"/>
              <a:t>Any movie where the original language is English.</a:t>
            </a:r>
          </a:p>
          <a:p>
            <a:r>
              <a:rPr lang="en-US" sz="2400"/>
              <a:t>Any movie released after January 1</a:t>
            </a:r>
            <a:r>
              <a:rPr lang="en-US" sz="2400" baseline="30000"/>
              <a:t>st</a:t>
            </a:r>
            <a:r>
              <a:rPr lang="en-US" sz="2400"/>
              <a:t>, 2010</a:t>
            </a:r>
          </a:p>
          <a:p>
            <a:r>
              <a:rPr lang="en-US" sz="2400"/>
              <a:t>Any movie where the vote count greater than 100 (to restrict smaller, unknown movies)</a:t>
            </a:r>
          </a:p>
        </p:txBody>
      </p:sp>
    </p:spTree>
    <p:extLst>
      <p:ext uri="{BB962C8B-B14F-4D97-AF65-F5344CB8AC3E}">
        <p14:creationId xmlns:p14="http://schemas.microsoft.com/office/powerpoint/2010/main" val="942287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C1219-0C6D-034C-B5AE-66B28FE2AF5A}"/>
              </a:ext>
            </a:extLst>
          </p:cNvPr>
          <p:cNvSpPr>
            <a:spLocks noGrp="1"/>
          </p:cNvSpPr>
          <p:nvPr>
            <p:ph type="title"/>
          </p:nvPr>
        </p:nvSpPr>
        <p:spPr/>
        <p:txBody>
          <a:bodyPr/>
          <a:lstStyle/>
          <a:p>
            <a:r>
              <a:rPr lang="en-US"/>
              <a:t>Acquiring the Data</a:t>
            </a:r>
          </a:p>
        </p:txBody>
      </p:sp>
      <p:sp>
        <p:nvSpPr>
          <p:cNvPr id="3" name="Content Placeholder 2">
            <a:extLst>
              <a:ext uri="{FF2B5EF4-FFF2-40B4-BE49-F238E27FC236}">
                <a16:creationId xmlns:a16="http://schemas.microsoft.com/office/drawing/2014/main" id="{39B174FE-6367-5942-A419-22ADA79CE723}"/>
              </a:ext>
            </a:extLst>
          </p:cNvPr>
          <p:cNvSpPr>
            <a:spLocks noGrp="1"/>
          </p:cNvSpPr>
          <p:nvPr>
            <p:ph idx="1"/>
          </p:nvPr>
        </p:nvSpPr>
        <p:spPr>
          <a:xfrm>
            <a:off x="847725" y="1822449"/>
            <a:ext cx="9591675" cy="4851401"/>
          </a:xfrm>
        </p:spPr>
        <p:txBody>
          <a:bodyPr vert="horz" lIns="91440" tIns="45720" rIns="91440" bIns="45720" rtlCol="0" anchor="t">
            <a:normAutofit lnSpcReduction="10000"/>
          </a:bodyPr>
          <a:lstStyle/>
          <a:p>
            <a:pPr marL="0" indent="0">
              <a:buNone/>
            </a:pPr>
            <a:r>
              <a:rPr lang="en-US"/>
              <a:t>To obtain and parse the data:</a:t>
            </a:r>
          </a:p>
          <a:p>
            <a:pPr marL="0" indent="0">
              <a:buNone/>
            </a:pPr>
            <a:r>
              <a:rPr lang="en-US"/>
              <a:t>1. We make an initial call to the API which returns a full list of movies and the unique movie ID within the API. </a:t>
            </a:r>
          </a:p>
          <a:p>
            <a:pPr marL="0" indent="0">
              <a:buNone/>
            </a:pPr>
            <a:r>
              <a:rPr lang="en-US"/>
              <a:t>2. Constructs a Wikipedia link based on the title of the movie.</a:t>
            </a:r>
          </a:p>
          <a:p>
            <a:pPr lvl="1"/>
            <a:r>
              <a:rPr lang="en-US"/>
              <a:t>Initially, this will replace spaces with “_”. Ex. Movie Title -&gt; </a:t>
            </a:r>
            <a:r>
              <a:rPr lang="en-US" err="1"/>
              <a:t>Movie_Title</a:t>
            </a:r>
            <a:endParaRPr lang="en-US"/>
          </a:p>
          <a:p>
            <a:pPr lvl="1"/>
            <a:r>
              <a:rPr lang="en-US"/>
              <a:t>It can also try </a:t>
            </a:r>
            <a:r>
              <a:rPr lang="en-US" err="1"/>
              <a:t>Movie_Title</a:t>
            </a:r>
            <a:r>
              <a:rPr lang="en-US"/>
              <a:t>_(film) and </a:t>
            </a:r>
            <a:r>
              <a:rPr lang="en-US" err="1"/>
              <a:t>Movie_Title</a:t>
            </a:r>
            <a:r>
              <a:rPr lang="en-US"/>
              <a:t>_(2023_film) based on the return values</a:t>
            </a:r>
          </a:p>
          <a:p>
            <a:pPr marL="0" indent="0">
              <a:buNone/>
            </a:pPr>
            <a:r>
              <a:rPr lang="en-US"/>
              <a:t>3. Uses the </a:t>
            </a:r>
            <a:r>
              <a:rPr lang="en-US" err="1"/>
              <a:t>BeautifulSoup</a:t>
            </a:r>
            <a:r>
              <a:rPr lang="en-US"/>
              <a:t> module for web scraping and parsing the HTML. </a:t>
            </a:r>
          </a:p>
          <a:p>
            <a:pPr marL="0" indent="0">
              <a:buNone/>
            </a:pPr>
            <a:r>
              <a:rPr lang="en-US"/>
              <a:t>4. From here, we use helper functions to pull the table of information from Wikipedia and parse the necessary information to the correct format.</a:t>
            </a:r>
          </a:p>
          <a:p>
            <a:pPr marL="0" indent="0">
              <a:buNone/>
            </a:pPr>
            <a:r>
              <a:rPr lang="en-US"/>
              <a:t> 5. We use a separate helper function to pull all the paragraphs from the plot subsection.</a:t>
            </a:r>
          </a:p>
          <a:p>
            <a:pPr marL="0" indent="0">
              <a:buNone/>
            </a:pPr>
            <a:r>
              <a:rPr lang="en-US"/>
              <a:t>4. We make a call to the movie database API through a different endpoint to find additional details such as runtime, average voter rating, number of voters, overview of the movie, release date, and the genres associated.</a:t>
            </a:r>
          </a:p>
        </p:txBody>
      </p:sp>
    </p:spTree>
    <p:extLst>
      <p:ext uri="{BB962C8B-B14F-4D97-AF65-F5344CB8AC3E}">
        <p14:creationId xmlns:p14="http://schemas.microsoft.com/office/powerpoint/2010/main" val="2249389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2C33B-C395-284A-8535-98395D1F6E71}"/>
              </a:ext>
            </a:extLst>
          </p:cNvPr>
          <p:cNvSpPr>
            <a:spLocks noGrp="1"/>
          </p:cNvSpPr>
          <p:nvPr>
            <p:ph type="title"/>
          </p:nvPr>
        </p:nvSpPr>
        <p:spPr/>
        <p:txBody>
          <a:bodyPr/>
          <a:lstStyle/>
          <a:p>
            <a:r>
              <a:rPr lang="en-US"/>
              <a:t>Preprocessing Data</a:t>
            </a:r>
          </a:p>
        </p:txBody>
      </p:sp>
      <p:sp>
        <p:nvSpPr>
          <p:cNvPr id="3" name="Content Placeholder 2">
            <a:extLst>
              <a:ext uri="{FF2B5EF4-FFF2-40B4-BE49-F238E27FC236}">
                <a16:creationId xmlns:a16="http://schemas.microsoft.com/office/drawing/2014/main" id="{F55CFF0D-D572-3142-A36C-5EE8C0B06137}"/>
              </a:ext>
            </a:extLst>
          </p:cNvPr>
          <p:cNvSpPr>
            <a:spLocks noGrp="1"/>
          </p:cNvSpPr>
          <p:nvPr>
            <p:ph idx="1"/>
          </p:nvPr>
        </p:nvSpPr>
        <p:spPr>
          <a:xfrm>
            <a:off x="838200" y="1825625"/>
            <a:ext cx="10515600" cy="4667250"/>
          </a:xfrm>
        </p:spPr>
        <p:txBody>
          <a:bodyPr vert="horz" lIns="91440" tIns="45720" rIns="91440" bIns="45720" rtlCol="0" anchor="t">
            <a:normAutofit/>
          </a:bodyPr>
          <a:lstStyle/>
          <a:p>
            <a:r>
              <a:rPr lang="en-US"/>
              <a:t>Wikipedia was much more difficult to parse than the API</a:t>
            </a:r>
          </a:p>
          <a:p>
            <a:r>
              <a:rPr lang="en-US"/>
              <a:t>Once the table is found with </a:t>
            </a:r>
            <a:r>
              <a:rPr lang="en-US" err="1"/>
              <a:t>BeautifulSoup</a:t>
            </a:r>
            <a:r>
              <a:rPr lang="en-US"/>
              <a:t>, we parse it and make it into usable data:</a:t>
            </a:r>
          </a:p>
          <a:p>
            <a:pPr lvl="1"/>
            <a:r>
              <a:rPr lang="en-US" sz="1800"/>
              <a:t>Store starring actors, directors, screenplay, producers, countries and genres in an array</a:t>
            </a:r>
          </a:p>
          <a:p>
            <a:pPr lvl="1"/>
            <a:r>
              <a:rPr lang="en-US" sz="1800"/>
              <a:t>Parse numerical values into integers and float values to be utilized in analysis</a:t>
            </a:r>
          </a:p>
          <a:p>
            <a:r>
              <a:rPr lang="en-US"/>
              <a:t>We pulled the “box office” and “budget” from Wikipedia which have several different formats:</a:t>
            </a:r>
          </a:p>
          <a:p>
            <a:pPr lvl="1"/>
            <a:r>
              <a:rPr lang="en-US" sz="1800"/>
              <a:t>$400 million – replace $, split by space, multiplication to find integer value</a:t>
            </a:r>
          </a:p>
          <a:p>
            <a:pPr lvl="1"/>
            <a:r>
              <a:rPr lang="en-US" sz="1800"/>
              <a:t>$200-300 million – replace $, find average of left and right elements, multiplication to find integer value</a:t>
            </a:r>
          </a:p>
          <a:p>
            <a:pPr lvl="1"/>
            <a:r>
              <a:rPr lang="en-US" sz="1800"/>
              <a:t>$40+ million – replace $, replace +, multiplication to find integer value</a:t>
            </a:r>
          </a:p>
          <a:p>
            <a:pPr lvl="1"/>
            <a:r>
              <a:rPr lang="en-US" sz="1800"/>
              <a:t>$1.023 billion – replace $, multiplication to find integer value</a:t>
            </a:r>
          </a:p>
          <a:p>
            <a:pPr lvl="1"/>
            <a:r>
              <a:rPr lang="en-US" sz="1800"/>
              <a:t>$300,000 – replace $, replace ,</a:t>
            </a:r>
          </a:p>
          <a:p>
            <a:r>
              <a:rPr lang="en-US"/>
              <a:t>After data is parsed, we store information from each data source into its own dictionary structure and combine it together to form the final result.</a:t>
            </a:r>
          </a:p>
          <a:p>
            <a:pPr lvl="1"/>
            <a:endParaRPr lang="en-US"/>
          </a:p>
        </p:txBody>
      </p:sp>
    </p:spTree>
    <p:extLst>
      <p:ext uri="{BB962C8B-B14F-4D97-AF65-F5344CB8AC3E}">
        <p14:creationId xmlns:p14="http://schemas.microsoft.com/office/powerpoint/2010/main" val="1612097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ADB91-2323-19D0-7655-043DE4EDD25D}"/>
              </a:ext>
            </a:extLst>
          </p:cNvPr>
          <p:cNvSpPr>
            <a:spLocks noGrp="1"/>
          </p:cNvSpPr>
          <p:nvPr>
            <p:ph type="title"/>
          </p:nvPr>
        </p:nvSpPr>
        <p:spPr>
          <a:xfrm>
            <a:off x="672592" y="503238"/>
            <a:ext cx="9692640" cy="1325562"/>
          </a:xfrm>
        </p:spPr>
        <p:txBody>
          <a:bodyPr/>
          <a:lstStyle/>
          <a:p>
            <a:r>
              <a:rPr lang="en-US"/>
              <a:t>Distribution</a:t>
            </a:r>
          </a:p>
        </p:txBody>
      </p:sp>
      <p:sp>
        <p:nvSpPr>
          <p:cNvPr id="3" name="Content Placeholder 2">
            <a:extLst>
              <a:ext uri="{FF2B5EF4-FFF2-40B4-BE49-F238E27FC236}">
                <a16:creationId xmlns:a16="http://schemas.microsoft.com/office/drawing/2014/main" id="{0B36E8D5-E482-0A6A-9CC7-F5DC1789DEA2}"/>
              </a:ext>
            </a:extLst>
          </p:cNvPr>
          <p:cNvSpPr>
            <a:spLocks noGrp="1"/>
          </p:cNvSpPr>
          <p:nvPr>
            <p:ph sz="half" idx="1"/>
          </p:nvPr>
        </p:nvSpPr>
        <p:spPr>
          <a:xfrm>
            <a:off x="672592" y="2008029"/>
            <a:ext cx="4480560" cy="4351337"/>
          </a:xfrm>
        </p:spPr>
        <p:txBody>
          <a:bodyPr>
            <a:normAutofit/>
          </a:bodyPr>
          <a:lstStyle/>
          <a:p>
            <a:r>
              <a:rPr lang="en-US" sz="2000"/>
              <a:t>We decided to use a JSON output format for the final dataset since it is easy to read (when formatted with indents) and easy to parse using Python.</a:t>
            </a:r>
          </a:p>
          <a:p>
            <a:r>
              <a:rPr lang="en-US" sz="2000"/>
              <a:t>Once the final dictionary is fully created, it will write to an </a:t>
            </a:r>
            <a:r>
              <a:rPr lang="en-US" sz="2000" err="1"/>
              <a:t>all_movies.json</a:t>
            </a:r>
            <a:r>
              <a:rPr lang="en-US" sz="2000"/>
              <a:t> file within the same directory.</a:t>
            </a:r>
          </a:p>
          <a:p>
            <a:r>
              <a:rPr lang="en-US" sz="2000"/>
              <a:t>To utilize the dataset, simply download the JSON file, read it into a python script, and use it as needed</a:t>
            </a:r>
          </a:p>
          <a:p>
            <a:endParaRPr lang="en-US"/>
          </a:p>
        </p:txBody>
      </p:sp>
      <p:pic>
        <p:nvPicPr>
          <p:cNvPr id="6" name="Picture 5">
            <a:extLst>
              <a:ext uri="{FF2B5EF4-FFF2-40B4-BE49-F238E27FC236}">
                <a16:creationId xmlns:a16="http://schemas.microsoft.com/office/drawing/2014/main" id="{8138D5EF-9F30-FFCE-C111-DE7E8DE235D2}"/>
              </a:ext>
            </a:extLst>
          </p:cNvPr>
          <p:cNvPicPr>
            <a:picLocks noChangeAspect="1"/>
          </p:cNvPicPr>
          <p:nvPr/>
        </p:nvPicPr>
        <p:blipFill>
          <a:blip r:embed="rId2"/>
          <a:stretch>
            <a:fillRect/>
          </a:stretch>
        </p:blipFill>
        <p:spPr>
          <a:xfrm>
            <a:off x="5153152" y="1323618"/>
            <a:ext cx="6083108" cy="5214978"/>
          </a:xfrm>
          <a:prstGeom prst="rect">
            <a:avLst/>
          </a:prstGeom>
        </p:spPr>
      </p:pic>
    </p:spTree>
    <p:extLst>
      <p:ext uri="{BB962C8B-B14F-4D97-AF65-F5344CB8AC3E}">
        <p14:creationId xmlns:p14="http://schemas.microsoft.com/office/powerpoint/2010/main" val="961630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A079E-9CD9-D84F-AC45-14A954F929FD}"/>
              </a:ext>
            </a:extLst>
          </p:cNvPr>
          <p:cNvSpPr>
            <a:spLocks noGrp="1"/>
          </p:cNvSpPr>
          <p:nvPr>
            <p:ph type="title"/>
          </p:nvPr>
        </p:nvSpPr>
        <p:spPr>
          <a:xfrm>
            <a:off x="871347" y="337185"/>
            <a:ext cx="9692640" cy="1325562"/>
          </a:xfrm>
        </p:spPr>
        <p:txBody>
          <a:bodyPr/>
          <a:lstStyle/>
          <a:p>
            <a:r>
              <a:rPr lang="en-US"/>
              <a:t>Access Rights</a:t>
            </a:r>
          </a:p>
        </p:txBody>
      </p:sp>
      <p:sp>
        <p:nvSpPr>
          <p:cNvPr id="3" name="Content Placeholder 2">
            <a:extLst>
              <a:ext uri="{FF2B5EF4-FFF2-40B4-BE49-F238E27FC236}">
                <a16:creationId xmlns:a16="http://schemas.microsoft.com/office/drawing/2014/main" id="{D83F7FD3-C115-7C41-AA01-0FEA687163C6}"/>
              </a:ext>
            </a:extLst>
          </p:cNvPr>
          <p:cNvSpPr>
            <a:spLocks noGrp="1"/>
          </p:cNvSpPr>
          <p:nvPr>
            <p:ph idx="1"/>
          </p:nvPr>
        </p:nvSpPr>
        <p:spPr>
          <a:xfrm>
            <a:off x="790575" y="1743074"/>
            <a:ext cx="9066657" cy="4777741"/>
          </a:xfrm>
        </p:spPr>
        <p:txBody>
          <a:bodyPr vert="horz" lIns="91440" tIns="45720" rIns="91440" bIns="45720" rtlCol="0" anchor="t">
            <a:normAutofit fontScale="92500" lnSpcReduction="20000"/>
          </a:bodyPr>
          <a:lstStyle/>
          <a:p>
            <a:pPr marL="0" indent="0">
              <a:buNone/>
            </a:pPr>
            <a:r>
              <a:rPr lang="en-US" sz="1900" b="1"/>
              <a:t>Sources Used:</a:t>
            </a:r>
          </a:p>
          <a:p>
            <a:r>
              <a:rPr lang="en-US" sz="1900"/>
              <a:t>Wikipedia</a:t>
            </a:r>
          </a:p>
          <a:p>
            <a:pPr lvl="1"/>
            <a:r>
              <a:rPr lang="en-US" sz="1900"/>
              <a:t>Available through public use</a:t>
            </a:r>
          </a:p>
          <a:p>
            <a:pPr lvl="1"/>
            <a:r>
              <a:rPr lang="en-US" sz="1900">
                <a:ea typeface="+mn-lt"/>
                <a:cs typeface="+mn-lt"/>
              </a:rPr>
              <a:t>Since Wikipedia is a public knowledge repository, anyone can access its contents without restriction. </a:t>
            </a:r>
          </a:p>
          <a:p>
            <a:pPr lvl="1"/>
            <a:r>
              <a:rPr lang="en-US" sz="1900"/>
              <a:t>However, this may lead to inaccurate or incomplete information</a:t>
            </a:r>
          </a:p>
          <a:p>
            <a:r>
              <a:rPr lang="en-US" sz="1900"/>
              <a:t>TMDB</a:t>
            </a:r>
          </a:p>
          <a:p>
            <a:pPr lvl="1"/>
            <a:r>
              <a:rPr lang="en-US" sz="1900"/>
              <a:t>Requires an account created on themoviedb.org website.</a:t>
            </a:r>
          </a:p>
          <a:p>
            <a:pPr lvl="1"/>
            <a:r>
              <a:rPr lang="en-US" sz="1900">
                <a:cs typeface="Calibri" panose="020F0502020204030204"/>
              </a:rPr>
              <a:t>User authentication is required to access the movie database.</a:t>
            </a:r>
          </a:p>
          <a:p>
            <a:pPr marL="0" indent="0">
              <a:buNone/>
            </a:pPr>
            <a:r>
              <a:rPr lang="en-US" sz="1900" b="1"/>
              <a:t>Sources considered, but not used:</a:t>
            </a:r>
          </a:p>
          <a:p>
            <a:r>
              <a:rPr lang="en-US" sz="1900"/>
              <a:t>Rotten Tomatoes</a:t>
            </a:r>
          </a:p>
          <a:p>
            <a:pPr lvl="1"/>
            <a:r>
              <a:rPr lang="en-US" sz="1900">
                <a:cs typeface="Calibri" panose="020F0502020204030204"/>
              </a:rPr>
              <a:t>No publicly available API</a:t>
            </a:r>
          </a:p>
          <a:p>
            <a:r>
              <a:rPr lang="en-US" sz="1900">
                <a:cs typeface="Calibri" panose="020F0502020204030204"/>
              </a:rPr>
              <a:t>IMDB</a:t>
            </a:r>
          </a:p>
          <a:p>
            <a:pPr lvl="1"/>
            <a:r>
              <a:rPr lang="en-US" sz="1900">
                <a:cs typeface="Calibri" panose="020F0502020204030204"/>
              </a:rPr>
              <a:t>Web scraping prohibited without explicit permission.</a:t>
            </a:r>
          </a:p>
          <a:p>
            <a:pPr lvl="1"/>
            <a:r>
              <a:rPr lang="en-US" sz="1900">
                <a:cs typeface="Calibri" panose="020F0502020204030204"/>
              </a:rPr>
              <a:t>API requires an AWS developer account</a:t>
            </a:r>
            <a:endParaRPr lang="en-US" sz="1900"/>
          </a:p>
          <a:p>
            <a:pPr lvl="2"/>
            <a:endParaRPr lang="en-US">
              <a:cs typeface="Calibri" panose="020F0502020204030204"/>
            </a:endParaRPr>
          </a:p>
          <a:p>
            <a:pPr lvl="1"/>
            <a:endParaRPr lang="en-US">
              <a:cs typeface="Calibri" panose="020F0502020204030204"/>
            </a:endParaRPr>
          </a:p>
          <a:p>
            <a:pPr lvl="1"/>
            <a:endParaRPr lang="en-US">
              <a:cs typeface="Calibri" panose="020F0502020204030204"/>
            </a:endParaRPr>
          </a:p>
        </p:txBody>
      </p:sp>
    </p:spTree>
    <p:extLst>
      <p:ext uri="{BB962C8B-B14F-4D97-AF65-F5344CB8AC3E}">
        <p14:creationId xmlns:p14="http://schemas.microsoft.com/office/powerpoint/2010/main" val="3288101558"/>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View</Template>
  <TotalTime>0</TotalTime>
  <Words>1221</Words>
  <Application>Microsoft Office PowerPoint</Application>
  <PresentationFormat>Widescreen</PresentationFormat>
  <Paragraphs>112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Schoolbook</vt:lpstr>
      <vt:lpstr>Wingdings 2</vt:lpstr>
      <vt:lpstr>View</vt:lpstr>
      <vt:lpstr>Cinematic Records Database</vt:lpstr>
      <vt:lpstr>Introduction and Purpose</vt:lpstr>
      <vt:lpstr>Potential Users and Applications</vt:lpstr>
      <vt:lpstr>Data Sources</vt:lpstr>
      <vt:lpstr>Acquiring the Data</vt:lpstr>
      <vt:lpstr>Acquiring the Data</vt:lpstr>
      <vt:lpstr>Preprocessing Data</vt:lpstr>
      <vt:lpstr>Distribution</vt:lpstr>
      <vt:lpstr>Access Rights</vt:lpstr>
      <vt:lpstr>Analysis – Tables and Figures</vt:lpstr>
      <vt:lpstr>Analysis – Tables and Figures</vt:lpstr>
      <vt:lpstr>Analysis</vt:lpstr>
      <vt:lpstr>Issues and Limitations</vt:lpstr>
      <vt:lpstr>Team Contributions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Hjorleifsson,Magnus</dc:creator>
  <cp:lastModifiedBy>Magnus Hjorleifsson</cp:lastModifiedBy>
  <cp:revision>1</cp:revision>
  <dcterms:created xsi:type="dcterms:W3CDTF">2023-12-03T18:21:19Z</dcterms:created>
  <dcterms:modified xsi:type="dcterms:W3CDTF">2023-12-05T05:29:19Z</dcterms:modified>
</cp:coreProperties>
</file>