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2f58393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2f58393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2f58393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2f58393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2ddd4ff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2ddd4ff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2ddd4ffc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2ddd4ff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2ddd4ff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2ddd4ff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2e65aaf9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2e65aaf9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2e65aaf9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2e65aaf9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2e65aaf9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2e65aaf9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2ddd4ff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2ddd4ff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2ddd4ff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2ddd4ff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e65aaf9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e65aaf9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2ddd4ff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2ddd4ff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2e65aaf9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2e65aaf9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2e65aaf9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2e65aaf9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f5839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f5839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2f58393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2f58393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Trends in American Filmmaking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26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Chaitanya Shashi Kumar, </a:t>
            </a:r>
            <a:r>
              <a:rPr b="1" lang="en" sz="126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Robert Lignowski, </a:t>
            </a:r>
            <a:r>
              <a:rPr b="1" lang="en" sz="126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Ram Kishore Karuppiah Nadar Venkateswaran </a:t>
            </a:r>
            <a:endParaRPr b="1" sz="126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1350450"/>
            <a:ext cx="42603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Created</a:t>
            </a:r>
            <a:r>
              <a:rPr lang="en">
                <a:solidFill>
                  <a:schemeClr val="dk2"/>
                </a:solidFill>
              </a:rPr>
              <a:t> new DataFrame called movie_df with title, genre and plot for genre prediction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 genre column consists of only one genre per movie for simplification.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There were 5864 before removing duplicate values and 5814 after.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Gave each label a number for classification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Cleaned the data using nltk library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Converted the plot column into vectors and ran them through the naive bayes classifier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Achieved an accuracy of 47%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950" y="1350900"/>
            <a:ext cx="3849450" cy="302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1706500" y="2127025"/>
            <a:ext cx="58986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Data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Preprocessing. Eg: </a:t>
            </a:r>
            <a:endParaRPr sz="15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Selecting specific words related to genre</a:t>
            </a:r>
            <a:endParaRPr sz="13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Neural Networks to learn better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Use other features to predict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828050" y="613800"/>
            <a:ext cx="5491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Genre Prediction Using ML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34250" y="93925"/>
            <a:ext cx="132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0" y="1313200"/>
            <a:ext cx="464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916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339">
                <a:solidFill>
                  <a:schemeClr val="dk2"/>
                </a:solidFill>
              </a:rPr>
              <a:t>The movie recommendation system is built with two methods</a:t>
            </a:r>
            <a:endParaRPr sz="2339">
              <a:solidFill>
                <a:schemeClr val="dk2"/>
              </a:solidFill>
            </a:endParaRPr>
          </a:p>
          <a:p>
            <a:pPr indent="-29916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339">
                <a:solidFill>
                  <a:schemeClr val="dk2"/>
                </a:solidFill>
              </a:rPr>
              <a:t>Movie is recommended by overview match .</a:t>
            </a:r>
            <a:endParaRPr sz="2339">
              <a:solidFill>
                <a:schemeClr val="dk2"/>
              </a:solidFill>
            </a:endParaRPr>
          </a:p>
          <a:p>
            <a:pPr indent="-29916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339">
                <a:solidFill>
                  <a:schemeClr val="dk2"/>
                </a:solidFill>
              </a:rPr>
              <a:t>Movie is recommended by both overview match  and  weighted mean ratings.      </a:t>
            </a:r>
            <a:endParaRPr sz="2339">
              <a:solidFill>
                <a:schemeClr val="dk2"/>
              </a:solidFill>
            </a:endParaRPr>
          </a:p>
          <a:p>
            <a:pPr indent="-29916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339">
                <a:solidFill>
                  <a:schemeClr val="dk2"/>
                </a:solidFill>
              </a:rPr>
              <a:t>Used Term Frequency Inverse Document Frequency(TF-IDF) and </a:t>
            </a:r>
            <a:r>
              <a:rPr lang="en" sz="2339">
                <a:solidFill>
                  <a:schemeClr val="dk2"/>
                </a:solidFill>
              </a:rPr>
              <a:t>cosine similarity for calculation of similarity values</a:t>
            </a:r>
            <a:endParaRPr sz="2339">
              <a:solidFill>
                <a:schemeClr val="dk2"/>
              </a:solidFill>
            </a:endParaRPr>
          </a:p>
          <a:p>
            <a:pPr indent="-29916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339">
                <a:solidFill>
                  <a:schemeClr val="dk2"/>
                </a:solidFill>
              </a:rPr>
              <a:t>For recommendation with rating and similarity a new score is calculated which is the product of cosine similarity and weighted mean rating values of the movie</a:t>
            </a:r>
            <a:endParaRPr sz="2339">
              <a:solidFill>
                <a:schemeClr val="dk2"/>
              </a:solidFill>
            </a:endParaRPr>
          </a:p>
          <a:p>
            <a:pPr indent="-2678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1963450" y="629125"/>
            <a:ext cx="5801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Movie </a:t>
            </a: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Recommendation</a:t>
            </a: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System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49814"/>
            <a:ext cx="4340775" cy="101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325" y="1313200"/>
            <a:ext cx="4394126" cy="12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34250" y="93925"/>
            <a:ext cx="132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18250" y="1718200"/>
            <a:ext cx="464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our dataset we found out the top rated movies,actors and directors 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found  top profitable directors and actors 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also found top grossing movies.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1686800" y="550525"/>
            <a:ext cx="650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Top Movies, Directors and Actors Per Decade</a:t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175" y="1327413"/>
            <a:ext cx="2992580" cy="331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650" y="1327437"/>
            <a:ext cx="2335625" cy="31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34250" y="93925"/>
            <a:ext cx="132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139700" y="1750325"/>
            <a:ext cx="464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also built a network graph to see how the top rated and top profitable actors and directors are related over each decade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used a circular layout </a:t>
            </a:r>
            <a:r>
              <a:rPr lang="en">
                <a:solidFill>
                  <a:schemeClr val="dk2"/>
                </a:solidFill>
              </a:rPr>
              <a:t>for our network as it was easy to interpret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We made nodes like actors and directors and added some edges if they are in the same movie together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313100" y="584200"/>
            <a:ext cx="696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Top Actors and Directors per Decade Network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225" y="1605700"/>
            <a:ext cx="2483774" cy="17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001" y="3328050"/>
            <a:ext cx="2521401" cy="17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limitations</a:t>
            </a:r>
            <a:endParaRPr sz="14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Arial"/>
              <a:buChar char="○"/>
            </a:pPr>
            <a:r>
              <a:rPr lang="en" sz="14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Certain decades had less movie entries overall</a:t>
            </a:r>
            <a:endParaRPr sz="14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Arial"/>
              <a:buChar char="○"/>
            </a:pPr>
            <a:r>
              <a:rPr lang="en" sz="14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movies had incomplete summaries</a:t>
            </a:r>
            <a:endParaRPr sz="14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Arial"/>
              <a:buChar char="○"/>
            </a:pPr>
            <a:r>
              <a:rPr lang="en" sz="14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Films were 95% US productions or co-productions, but analysis </a:t>
            </a:r>
            <a:r>
              <a:rPr lang="en" sz="14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might</a:t>
            </a:r>
            <a:r>
              <a:rPr lang="en" sz="14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have been slightly thrown off by presence of non-American movies</a:t>
            </a:r>
            <a:endParaRPr sz="14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1318650"/>
            <a:ext cx="76884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Questions?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9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Robert Lignowski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Background in Python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Acquisition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Ideas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Ram Kishore KV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Acquisition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Ideas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Chaitanya Shashi Kumar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ideas</a:t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/>
              <a:t> 	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73300" y="58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73300" y="1551050"/>
            <a:ext cx="7688700" cy="32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58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Char char="●"/>
            </a:pPr>
            <a:r>
              <a:rPr lang="en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dataset, we dissect the basic financial aspects of the film industry and look at the top-rated directors and actors. We explore insightful details on budgets, box office earnings, ratings, genres, and more on 7000 movies for each decade, giving a great overview on the movie’s performance both financially and in the audience perspectives.</a:t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Char char="●"/>
            </a:pPr>
            <a:r>
              <a:rPr lang="en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 prediction with nlp and ml:</a:t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Char char="○"/>
            </a:pPr>
            <a:r>
              <a:rPr lang="en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Naive bayes classifier to classify the genres using the plot as features.</a:t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Char char="●"/>
            </a:pPr>
            <a:r>
              <a:rPr lang="en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using analytics methods we built a movie recommendation system and made a genre popularity chart over the decades ranging from 1950-2010.We also found the top rated and </a:t>
            </a:r>
            <a:r>
              <a:rPr lang="en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profitable</a:t>
            </a:r>
            <a:r>
              <a:rPr lang="en" sz="1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actors and directors for each decade.</a:t>
            </a:r>
            <a:endParaRPr sz="14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770"/>
              <a:buNone/>
            </a:pPr>
            <a:r>
              <a:t/>
            </a:r>
            <a:endParaRPr sz="9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96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4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4128">
                <a:solidFill>
                  <a:schemeClr val="dk2"/>
                </a:solidFill>
              </a:rPr>
              <a:t>Our code collected </a:t>
            </a:r>
            <a:r>
              <a:rPr lang="en" sz="4128">
                <a:solidFill>
                  <a:schemeClr val="dk2"/>
                </a:solidFill>
              </a:rPr>
              <a:t>information</a:t>
            </a:r>
            <a:r>
              <a:rPr lang="en" sz="4128">
                <a:solidFill>
                  <a:schemeClr val="dk2"/>
                </a:solidFill>
              </a:rPr>
              <a:t> on movies released over a sixty year period.  </a:t>
            </a:r>
            <a:endParaRPr sz="4128">
              <a:solidFill>
                <a:schemeClr val="dk2"/>
              </a:solidFill>
            </a:endParaRPr>
          </a:p>
          <a:p>
            <a:pPr indent="-29413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4128">
                <a:solidFill>
                  <a:schemeClr val="dk2"/>
                </a:solidFill>
              </a:rPr>
              <a:t>Our acquisition code would take more time to run,so we split the data into 3 parts (1950-1970,1971-1990,1991-2010)</a:t>
            </a:r>
            <a:endParaRPr sz="4128">
              <a:solidFill>
                <a:schemeClr val="dk2"/>
              </a:solidFill>
            </a:endParaRPr>
          </a:p>
          <a:p>
            <a:pPr indent="-29413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4128">
                <a:solidFill>
                  <a:schemeClr val="dk2"/>
                </a:solidFill>
              </a:rPr>
              <a:t>It was initially in the JSON format, we merged all the json file and changed it to CSV format for easier access.</a:t>
            </a:r>
            <a:endParaRPr sz="4128">
              <a:solidFill>
                <a:schemeClr val="dk2"/>
              </a:solidFill>
            </a:endParaRPr>
          </a:p>
          <a:p>
            <a:pPr indent="-29413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4128">
                <a:solidFill>
                  <a:schemeClr val="dk2"/>
                </a:solidFill>
              </a:rPr>
              <a:t>Data was collected to the JSON file as a list of dictionaries</a:t>
            </a:r>
            <a:endParaRPr sz="4128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175" y="1509650"/>
            <a:ext cx="283754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09375" y="2014575"/>
            <a:ext cx="458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297413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8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final data is in csv format with 7037 rows (movies) and 16 columns.</a:t>
            </a:r>
            <a:endParaRPr sz="228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413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8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columns consists of  title, plot, overview, director, actors, genre, </a:t>
            </a:r>
            <a:r>
              <a:rPr lang="en" sz="228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r>
              <a:rPr lang="en" sz="228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,grossing etc.</a:t>
            </a:r>
            <a:endParaRPr sz="228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413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8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our analysis, the most </a:t>
            </a:r>
            <a:r>
              <a:rPr lang="en" sz="228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information were a film’s plot,overview and its box office gross.</a:t>
            </a:r>
            <a:endParaRPr sz="228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675" y="1607373"/>
            <a:ext cx="3773343" cy="22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6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531825"/>
            <a:ext cx="76887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3183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SpaCy: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separate films’ plot summaries into </a:t>
            </a: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</a:t>
            </a: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words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words were compared against words associated with particular genres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genre then received a percentage score based on how many genre words appeared in that film’s summary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3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Movie Recommendation: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83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167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Missing values in overview column is filled with </a:t>
            </a: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empty</a:t>
            </a: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string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'title' is refined to retain only the alphanumeric characters, removing any additional symbols or characters.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3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 Actors ,Directors and Movies::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'starring' and 'director' columns are formatted to include only names. Given that some movies feature multiple actors and directors, these entries are split into individual names, resulting in </a:t>
            </a: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duplicate</a:t>
            </a: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rows for films with more than one actor or director to facilitate detailed analysis.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Created a new column for year from release data for decade calculation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new column called profit(box office - budget)  is added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new column called weighted rating is introduced to calculate the weighted rating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3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Genre Prediction Using Naive Bayes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Converted the release date from string to date format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Converted the genre column from string to list format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Filtered the data to get movies from 1990 to 2010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Dropped rows with null values in budget and genre and plot columns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18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06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Removed Duplicate Values</a:t>
            </a:r>
            <a:endParaRPr sz="40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53675" y="82200"/>
            <a:ext cx="1398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53675" y="1484325"/>
            <a:ext cx="75672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NLP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spaCy allows us to break down the plots and overviews into lists of the important words of all sentences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allows us to compare them against given words for a genre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tested lists of words associated with each genre and determined how many appeared in each plot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determining what percentage of words in a plot summary were associated with certain genres, we were able to get an idea of what genre each movie was.  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was determined to be reasonably accurate when used for analysis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376300" y="697525"/>
            <a:ext cx="6411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NLP with spaCy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53675" y="82200"/>
            <a:ext cx="1398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53675" y="1484325"/>
            <a:ext cx="42183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Filtered the dataset to give movies from 1990 to 2010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Made a new dataframe with only title, box office, and genres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Sorted them based on box </a:t>
            </a:r>
            <a:r>
              <a:rPr lang="en">
                <a:solidFill>
                  <a:schemeClr val="dk2"/>
                </a:solidFill>
              </a:rPr>
              <a:t>office</a:t>
            </a:r>
            <a:r>
              <a:rPr lang="en">
                <a:solidFill>
                  <a:schemeClr val="dk2"/>
                </a:solidFill>
              </a:rPr>
              <a:t> to get the movies with highest box office from 1990 - 2010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Created a new dataset called genreData and added a column that gives the number of movies for each genre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Created a new column in genreData to get the average box office for each genre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Plotted a genre vs box office bar graph using this dataframe.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Plotted</a:t>
            </a:r>
            <a:r>
              <a:rPr lang="en">
                <a:solidFill>
                  <a:schemeClr val="dk2"/>
                </a:solidFill>
              </a:rPr>
              <a:t> a pie chart which shows number of movies for each genre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376300" y="697525"/>
            <a:ext cx="6411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Genre Prediction Using ML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75" y="2071475"/>
            <a:ext cx="4267225" cy="213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5" y="1284700"/>
            <a:ext cx="4471099" cy="30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250" y="992373"/>
            <a:ext cx="4641850" cy="349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