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2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93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24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677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7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7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3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CBDD33-F637-4A61-8CFA-3DE90E1FC82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87B676-146D-4F9A-974C-4A1EFD43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5630"/>
            <a:ext cx="8534400" cy="1507067"/>
          </a:xfrm>
        </p:spPr>
        <p:txBody>
          <a:bodyPr/>
          <a:lstStyle/>
          <a:p>
            <a:r>
              <a:rPr lang="en-US" dirty="0" smtClean="0"/>
              <a:t>Extracting of Tweets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79" y="463178"/>
            <a:ext cx="8534400" cy="64334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dobe Garamond Pro Bold" panose="02020702060506020403" pitchFamily="18" charset="0"/>
              </a:rPr>
              <a:t>                                                       </a:t>
            </a:r>
            <a:r>
              <a:rPr lang="en-US" u="sng" dirty="0" smtClean="0">
                <a:latin typeface="Adobe Garamond Pro Bold" panose="02020702060506020403" pitchFamily="18" charset="0"/>
              </a:rPr>
              <a:t>Team Members</a:t>
            </a:r>
          </a:p>
          <a:p>
            <a:pPr marL="0" indent="0">
              <a:buNone/>
            </a:pPr>
            <a:r>
              <a:rPr lang="en-US" dirty="0" err="1" smtClean="0">
                <a:latin typeface="Adobe Garamond Pro Bold" panose="02020702060506020403" pitchFamily="18" charset="0"/>
              </a:rPr>
              <a:t>G.Satya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Priya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Chowdary</a:t>
            </a:r>
            <a:r>
              <a:rPr lang="en-US" dirty="0" smtClean="0">
                <a:latin typeface="Adobe Garamond Pro Bold" panose="02020702060506020403" pitchFamily="18" charset="0"/>
              </a:rPr>
              <a:t>    (14B21A0567)</a:t>
            </a:r>
          </a:p>
          <a:p>
            <a:pPr marL="0" indent="0">
              <a:buNone/>
            </a:pPr>
            <a:r>
              <a:rPr lang="en-US" dirty="0" err="1" smtClean="0">
                <a:latin typeface="Adobe Garamond Pro Bold" panose="02020702060506020403" pitchFamily="18" charset="0"/>
              </a:rPr>
              <a:t>T.Lakshmi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>
                <a:latin typeface="Adobe Garamond Pro Bold" panose="02020702060506020403" pitchFamily="18" charset="0"/>
              </a:rPr>
              <a:t>N</a:t>
            </a:r>
            <a:r>
              <a:rPr lang="en-US" dirty="0" err="1" smtClean="0">
                <a:latin typeface="Adobe Garamond Pro Bold" panose="02020702060506020403" pitchFamily="18" charset="0"/>
              </a:rPr>
              <a:t>arayanama</a:t>
            </a:r>
            <a:r>
              <a:rPr lang="en-US" dirty="0" smtClean="0">
                <a:latin typeface="Adobe Garamond Pro Bold" panose="02020702060506020403" pitchFamily="18" charset="0"/>
              </a:rPr>
              <a:t>     (14B21A0563)</a:t>
            </a:r>
          </a:p>
          <a:p>
            <a:pPr marL="0" indent="0">
              <a:buNone/>
            </a:pPr>
            <a:r>
              <a:rPr lang="en-US" dirty="0" err="1" smtClean="0">
                <a:latin typeface="Adobe Garamond Pro Bold" panose="02020702060506020403" pitchFamily="18" charset="0"/>
              </a:rPr>
              <a:t>R.Sai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kumar</a:t>
            </a:r>
            <a:r>
              <a:rPr lang="en-US" dirty="0" smtClean="0">
                <a:latin typeface="Adobe Garamond Pro Bold" panose="02020702060506020403" pitchFamily="18" charset="0"/>
              </a:rPr>
              <a:t>                         (14B21A0564)</a:t>
            </a:r>
          </a:p>
          <a:p>
            <a:pPr marL="0" indent="0">
              <a:buNone/>
            </a:pPr>
            <a:r>
              <a:rPr lang="en-US" dirty="0" err="1" smtClean="0">
                <a:latin typeface="Adobe Garamond Pro Bold" panose="02020702060506020403" pitchFamily="18" charset="0"/>
              </a:rPr>
              <a:t>P.Ram</a:t>
            </a:r>
            <a:r>
              <a:rPr lang="en-US" dirty="0" smtClean="0">
                <a:latin typeface="Adobe Garamond Pro Bold" panose="02020702060506020403" pitchFamily="18" charset="0"/>
              </a:rPr>
              <a:t> Nikhil                        (14B21A05B3)</a:t>
            </a:r>
          </a:p>
          <a:p>
            <a:pPr marL="0" indent="0">
              <a:buNone/>
            </a:pPr>
            <a:r>
              <a:rPr lang="en-US" dirty="0" err="1" smtClean="0">
                <a:latin typeface="Adobe Garamond Pro Bold" panose="02020702060506020403" pitchFamily="18" charset="0"/>
              </a:rPr>
              <a:t>V.Praveen</a:t>
            </a:r>
            <a:r>
              <a:rPr lang="en-US" dirty="0" smtClean="0">
                <a:latin typeface="Adobe Garamond Pro Bold" panose="02020702060506020403" pitchFamily="18" charset="0"/>
              </a:rPr>
              <a:t>               	</a:t>
            </a:r>
            <a:r>
              <a:rPr lang="en-US" dirty="0">
                <a:latin typeface="Adobe Garamond Pro Bold" panose="02020702060506020403" pitchFamily="18" charset="0"/>
              </a:rPr>
              <a:t> </a:t>
            </a:r>
            <a:r>
              <a:rPr lang="en-US" dirty="0" smtClean="0">
                <a:latin typeface="Adobe Garamond Pro Bold" panose="02020702060506020403" pitchFamily="18" charset="0"/>
              </a:rPr>
              <a:t>        (15B25A0525)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u="sng" dirty="0" smtClean="0"/>
              <a:t>under the guidance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Vijay .K</a:t>
            </a:r>
          </a:p>
          <a:p>
            <a:pPr marL="0" indent="0">
              <a:buNone/>
            </a:pPr>
            <a:r>
              <a:rPr lang="en-US" dirty="0" smtClean="0"/>
              <a:t>						CSE Department						</a:t>
            </a:r>
          </a:p>
        </p:txBody>
      </p:sp>
    </p:spTree>
    <p:extLst>
      <p:ext uri="{BB962C8B-B14F-4D97-AF65-F5344CB8AC3E}">
        <p14:creationId xmlns:p14="http://schemas.microsoft.com/office/powerpoint/2010/main" val="32799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1444" y="-1131850"/>
            <a:ext cx="8001000" cy="2971801"/>
          </a:xfrm>
        </p:spPr>
        <p:txBody>
          <a:bodyPr>
            <a:normAutofit/>
          </a:bodyPr>
          <a:lstStyle/>
          <a:p>
            <a:r>
              <a:rPr lang="en-IN" sz="3200" u="sng" dirty="0" smtClean="0"/>
              <a:t>Abstract</a:t>
            </a:r>
            <a:r>
              <a:rPr lang="en-IN" sz="3200" dirty="0" smtClean="0"/>
              <a:t>: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444" y="1951463"/>
            <a:ext cx="8699012" cy="3102773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Extracting of data from required social media.</a:t>
            </a:r>
          </a:p>
          <a:p>
            <a:r>
              <a:rPr lang="en-US" sz="3200" dirty="0" smtClean="0"/>
              <a:t>This is mainly  used in Business analytics for gathering Information about a particular topic and much more.</a:t>
            </a:r>
          </a:p>
          <a:p>
            <a:r>
              <a:rPr lang="en-US" sz="3200" dirty="0" smtClean="0"/>
              <a:t> It is one type of data mining.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49" y="289801"/>
            <a:ext cx="8534400" cy="1507067"/>
          </a:xfrm>
        </p:spPr>
        <p:txBody>
          <a:bodyPr/>
          <a:lstStyle/>
          <a:p>
            <a:r>
              <a:rPr lang="en-US" u="sng" dirty="0" smtClean="0"/>
              <a:t>Existing system: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749" y="1547948"/>
            <a:ext cx="9722531" cy="474834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Latterly this proposal was done, likely in  Mid-winter season of 2015.</a:t>
            </a:r>
          </a:p>
          <a:p>
            <a:r>
              <a:rPr lang="en-US" sz="3000" dirty="0" smtClean="0"/>
              <a:t>The Existing system has limited line’s of extracting nearly of 50 tweets.</a:t>
            </a:r>
          </a:p>
          <a:p>
            <a:r>
              <a:rPr lang="en-US" sz="3200" dirty="0"/>
              <a:t>The </a:t>
            </a:r>
            <a:r>
              <a:rPr lang="en-US" sz="3200" dirty="0" smtClean="0"/>
              <a:t>existing system has </a:t>
            </a:r>
            <a:r>
              <a:rPr lang="en-US" sz="3200" dirty="0"/>
              <a:t>more number of lines </a:t>
            </a:r>
            <a:r>
              <a:rPr lang="en-US" sz="3200" dirty="0" smtClean="0"/>
              <a:t>of codes using python. </a:t>
            </a:r>
            <a:endParaRPr lang="en-US" sz="3200" dirty="0"/>
          </a:p>
          <a:p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939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881" y="696951"/>
            <a:ext cx="9339354" cy="1465218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Disadvantages of Existing system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881" y="2319867"/>
            <a:ext cx="6400800" cy="3776133"/>
          </a:xfrm>
        </p:spPr>
        <p:txBody>
          <a:bodyPr/>
          <a:lstStyle/>
          <a:p>
            <a:r>
              <a:rPr lang="en-US" sz="2800" dirty="0" smtClean="0"/>
              <a:t>The existing system as only limited number of extracting data nearly 50. </a:t>
            </a:r>
            <a:r>
              <a:rPr lang="en-US" sz="2800" smtClean="0"/>
              <a:t>The data which </a:t>
            </a:r>
            <a:r>
              <a:rPr lang="en-US" sz="2800" dirty="0" smtClean="0"/>
              <a:t>are extracted can be done in single languages.</a:t>
            </a:r>
          </a:p>
          <a:p>
            <a:r>
              <a:rPr lang="en-US" sz="2800" dirty="0" smtClean="0"/>
              <a:t>The pervious version has more number of lines of  code</a:t>
            </a:r>
            <a:r>
              <a:rPr lang="en-US" sz="2400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41755"/>
            <a:ext cx="8534400" cy="1507067"/>
          </a:xfrm>
        </p:spPr>
        <p:txBody>
          <a:bodyPr/>
          <a:lstStyle/>
          <a:p>
            <a:r>
              <a:rPr lang="en-US" u="sng" dirty="0" smtClean="0"/>
              <a:t>proposal: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45325"/>
            <a:ext cx="8390119" cy="385789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 our project we have increased the size of extracting tweets nearly 500.</a:t>
            </a:r>
          </a:p>
          <a:p>
            <a:r>
              <a:rPr lang="en-US" sz="3000" dirty="0" smtClean="0"/>
              <a:t>we made tweets to be extracted in multiple languages(global languages).</a:t>
            </a:r>
          </a:p>
          <a:p>
            <a:r>
              <a:rPr lang="en-US" sz="3200" dirty="0"/>
              <a:t>But using R Language we can do it in less number of </a:t>
            </a:r>
            <a:r>
              <a:rPr lang="en-US" sz="3200" dirty="0" smtClean="0"/>
              <a:t>lines.</a:t>
            </a:r>
            <a:endParaRPr lang="en-US" sz="32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5010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14" y="551468"/>
            <a:ext cx="8534400" cy="1507067"/>
          </a:xfrm>
        </p:spPr>
        <p:txBody>
          <a:bodyPr/>
          <a:lstStyle/>
          <a:p>
            <a:r>
              <a:rPr lang="en-IN" u="sng" dirty="0" smtClean="0"/>
              <a:t>Advantages of proposed system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43" y="1728439"/>
            <a:ext cx="8426875" cy="2628385"/>
          </a:xfrm>
        </p:spPr>
        <p:txBody>
          <a:bodyPr/>
          <a:lstStyle/>
          <a:p>
            <a:r>
              <a:rPr lang="en-US" dirty="0"/>
              <a:t>In social media sentimental analysis like positive and negative expressions changes are going to be done. </a:t>
            </a:r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/>
              <a:t>ratings is also one of the best solution to data analysis. Word count used to extract the common words from social networking sites.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89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4338"/>
            <a:ext cx="8534400" cy="1507067"/>
          </a:xfrm>
        </p:spPr>
        <p:txBody>
          <a:bodyPr/>
          <a:lstStyle/>
          <a:p>
            <a:r>
              <a:rPr lang="en-US" u="sng" dirty="0" smtClean="0"/>
              <a:t>Software Requirements: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98" y="302623"/>
            <a:ext cx="8534400" cy="5453743"/>
          </a:xfrm>
        </p:spPr>
        <p:txBody>
          <a:bodyPr/>
          <a:lstStyle/>
          <a:p>
            <a:r>
              <a:rPr lang="en-US" dirty="0" smtClean="0"/>
              <a:t>R studio</a:t>
            </a:r>
          </a:p>
          <a:p>
            <a:r>
              <a:rPr lang="en-US" dirty="0" smtClean="0"/>
              <a:t>twitter (package)</a:t>
            </a:r>
          </a:p>
          <a:p>
            <a:r>
              <a:rPr lang="en-US" dirty="0" err="1" smtClean="0"/>
              <a:t>Rcurl</a:t>
            </a:r>
            <a:r>
              <a:rPr lang="en-US" dirty="0" smtClean="0"/>
              <a:t> (package)</a:t>
            </a:r>
          </a:p>
          <a:p>
            <a:r>
              <a:rPr lang="en-US" dirty="0" smtClean="0"/>
              <a:t>Twitter </a:t>
            </a:r>
            <a:r>
              <a:rPr lang="en-US" dirty="0" err="1"/>
              <a:t>a</a:t>
            </a:r>
            <a:r>
              <a:rPr lang="en-US" dirty="0" err="1" smtClean="0"/>
              <a:t>pi</a:t>
            </a:r>
            <a:r>
              <a:rPr lang="en-US" dirty="0" smtClean="0"/>
              <a:t> Keys</a:t>
            </a:r>
          </a:p>
          <a:p>
            <a:r>
              <a:rPr lang="en-US" dirty="0" smtClean="0"/>
              <a:t>R studio Supported OS(Windows, Linux, Macintosh, </a:t>
            </a:r>
            <a:r>
              <a:rPr lang="en-US" dirty="0" err="1" smtClean="0"/>
              <a:t>etc</a:t>
            </a:r>
            <a:r>
              <a:rPr lang="en-US" dirty="0" smtClean="0"/>
              <a:t>;)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4338"/>
            <a:ext cx="8534400" cy="1507067"/>
          </a:xfrm>
        </p:spPr>
        <p:txBody>
          <a:bodyPr/>
          <a:lstStyle/>
          <a:p>
            <a:r>
              <a:rPr lang="en-US" u="sng" dirty="0" smtClean="0"/>
              <a:t>Hardware Requirements: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98" y="302623"/>
            <a:ext cx="8534400" cy="5453743"/>
          </a:xfrm>
        </p:spPr>
        <p:txBody>
          <a:bodyPr/>
          <a:lstStyle/>
          <a:p>
            <a:r>
              <a:rPr lang="en-US" dirty="0"/>
              <a:t>•An Intel-compatible platform running Windows 2000, XP/2003/Vista/7/8/2012 Server/8.1/10.</a:t>
            </a:r>
          </a:p>
          <a:p>
            <a:r>
              <a:rPr lang="en-US" dirty="0"/>
              <a:t>•At least 32 MB of RAM, a mouse, and enough disk space for recovered files, image files, etc.</a:t>
            </a:r>
          </a:p>
          <a:p>
            <a:r>
              <a:rPr lang="en-US" dirty="0"/>
              <a:t>•The administrative privileges are required to install and run R-Studio utilities under Windows 2000/XP/2003/Vista/7/8/2012 Server/8.1/10.</a:t>
            </a:r>
          </a:p>
          <a:p>
            <a:r>
              <a:rPr lang="en-US" dirty="0"/>
              <a:t>•A network connection for data recovering over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25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322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Adobe Garamond Pro Bold</vt:lpstr>
      <vt:lpstr>Century Gothic</vt:lpstr>
      <vt:lpstr>Wingdings 3</vt:lpstr>
      <vt:lpstr>Slice</vt:lpstr>
      <vt:lpstr>Extracting of Tweets </vt:lpstr>
      <vt:lpstr>Abstract:</vt:lpstr>
      <vt:lpstr>Existing system:</vt:lpstr>
      <vt:lpstr>Disadvantages of Existing system:</vt:lpstr>
      <vt:lpstr>proposal:</vt:lpstr>
      <vt:lpstr>Advantages of proposed system</vt:lpstr>
      <vt:lpstr>Software Requirements:</vt:lpstr>
      <vt:lpstr>Hardware Requirements: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of Tweets</dc:title>
  <dc:creator>Satya Sri</dc:creator>
  <cp:lastModifiedBy>Satya Priya</cp:lastModifiedBy>
  <cp:revision>26</cp:revision>
  <dcterms:created xsi:type="dcterms:W3CDTF">2018-01-25T04:42:32Z</dcterms:created>
  <dcterms:modified xsi:type="dcterms:W3CDTF">2018-04-04T16:14:06Z</dcterms:modified>
</cp:coreProperties>
</file>