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7" r:id="rId3"/>
    <p:sldId id="261" r:id="rId4"/>
    <p:sldId id="258" r:id="rId5"/>
    <p:sldId id="259" r:id="rId6"/>
    <p:sldId id="270"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7" autoAdjust="0"/>
    <p:restoredTop sz="94660"/>
  </p:normalViewPr>
  <p:slideViewPr>
    <p:cSldViewPr snapToGrid="0">
      <p:cViewPr varScale="1">
        <p:scale>
          <a:sx n="70" d="100"/>
          <a:sy n="70" d="100"/>
        </p:scale>
        <p:origin x="7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4EB5F9-2EB8-4BDE-800F-15DB87D191A3}"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IN"/>
        </a:p>
      </dgm:t>
    </dgm:pt>
    <dgm:pt modelId="{06F1A60F-42CD-4DED-A459-451392DB0BC9}">
      <dgm:prSet phldrT="[Text]"/>
      <dgm:spPr/>
      <dgm:t>
        <a:bodyPr/>
        <a:lstStyle/>
        <a:p>
          <a:r>
            <a:rPr lang="en-IN" dirty="0" smtClean="0"/>
            <a:t>System</a:t>
          </a:r>
          <a:endParaRPr lang="en-IN" dirty="0"/>
        </a:p>
      </dgm:t>
    </dgm:pt>
    <dgm:pt modelId="{38338F9F-2294-4690-80B4-DC7D18AEF037}" type="sibTrans" cxnId="{65E33B83-178F-4329-BD32-AFB5232B030C}">
      <dgm:prSet/>
      <dgm:spPr/>
      <dgm:t>
        <a:bodyPr/>
        <a:lstStyle/>
        <a:p>
          <a:endParaRPr lang="en-IN"/>
        </a:p>
      </dgm:t>
    </dgm:pt>
    <dgm:pt modelId="{1D4229B0-F916-4A96-82E7-62CF22BCB556}" type="parTrans" cxnId="{65E33B83-178F-4329-BD32-AFB5232B030C}">
      <dgm:prSet/>
      <dgm:spPr/>
      <dgm:t>
        <a:bodyPr/>
        <a:lstStyle/>
        <a:p>
          <a:endParaRPr lang="en-IN"/>
        </a:p>
      </dgm:t>
    </dgm:pt>
    <dgm:pt modelId="{B679B5A8-7340-42E0-B61D-991CBE071165}">
      <dgm:prSet phldrT="[Text]"/>
      <dgm:spPr/>
      <dgm:t>
        <a:bodyPr/>
        <a:lstStyle/>
        <a:p>
          <a:r>
            <a:rPr lang="en-IN" dirty="0" smtClean="0"/>
            <a:t>Design</a:t>
          </a:r>
          <a:endParaRPr lang="en-IN" dirty="0"/>
        </a:p>
      </dgm:t>
    </dgm:pt>
    <dgm:pt modelId="{2DC0B18E-EF5E-413E-A0D6-D20D3D6569E2}" type="sibTrans" cxnId="{E043C734-2B7F-42AB-98A7-2FDE4666083A}">
      <dgm:prSet/>
      <dgm:spPr/>
      <dgm:t>
        <a:bodyPr/>
        <a:lstStyle/>
        <a:p>
          <a:endParaRPr lang="en-IN"/>
        </a:p>
      </dgm:t>
    </dgm:pt>
    <dgm:pt modelId="{6F966C3A-6FA1-47C7-B3E2-068AB0866C35}" type="parTrans" cxnId="{E043C734-2B7F-42AB-98A7-2FDE4666083A}">
      <dgm:prSet/>
      <dgm:spPr/>
      <dgm:t>
        <a:bodyPr/>
        <a:lstStyle/>
        <a:p>
          <a:endParaRPr lang="en-IN"/>
        </a:p>
      </dgm:t>
    </dgm:pt>
    <dgm:pt modelId="{F3C5F3F0-935E-46C1-B7C8-B0D14BBCDD32}">
      <dgm:prSet phldrT="[Text]"/>
      <dgm:spPr/>
      <dgm:t>
        <a:bodyPr/>
        <a:lstStyle/>
        <a:p>
          <a:r>
            <a:rPr lang="en-IN" dirty="0" smtClean="0"/>
            <a:t>Plan</a:t>
          </a:r>
          <a:endParaRPr lang="en-IN" dirty="0"/>
        </a:p>
      </dgm:t>
    </dgm:pt>
    <dgm:pt modelId="{29696626-9192-47D3-8AE6-D23C945CBB63}" type="sibTrans" cxnId="{C299F204-8761-4740-9DC6-84D409F1F2E2}">
      <dgm:prSet/>
      <dgm:spPr/>
      <dgm:t>
        <a:bodyPr/>
        <a:lstStyle/>
        <a:p>
          <a:endParaRPr lang="en-IN"/>
        </a:p>
      </dgm:t>
    </dgm:pt>
    <dgm:pt modelId="{419C6F11-75E5-4365-8B0F-487D19F086D5}" type="parTrans" cxnId="{C299F204-8761-4740-9DC6-84D409F1F2E2}">
      <dgm:prSet/>
      <dgm:spPr/>
      <dgm:t>
        <a:bodyPr/>
        <a:lstStyle/>
        <a:p>
          <a:endParaRPr lang="en-IN"/>
        </a:p>
      </dgm:t>
    </dgm:pt>
    <dgm:pt modelId="{6B288360-FF07-4571-867B-8E7C8774F25C}">
      <dgm:prSet phldrT="[Text]"/>
      <dgm:spPr/>
      <dgm:t>
        <a:bodyPr/>
        <a:lstStyle/>
        <a:p>
          <a:r>
            <a:rPr lang="en-IN" dirty="0" smtClean="0"/>
            <a:t>Coding</a:t>
          </a:r>
          <a:endParaRPr lang="en-IN" dirty="0"/>
        </a:p>
      </dgm:t>
    </dgm:pt>
    <dgm:pt modelId="{E74C627E-6860-4D5B-8949-2E939A2B98F2}" type="sibTrans" cxnId="{F2DECFD6-3626-4F1F-8D90-DF2C55DBBF00}">
      <dgm:prSet/>
      <dgm:spPr/>
      <dgm:t>
        <a:bodyPr/>
        <a:lstStyle/>
        <a:p>
          <a:endParaRPr lang="en-IN"/>
        </a:p>
      </dgm:t>
    </dgm:pt>
    <dgm:pt modelId="{3E106B35-F96E-4D38-918D-59BBB1A9DD15}" type="parTrans" cxnId="{F2DECFD6-3626-4F1F-8D90-DF2C55DBBF00}">
      <dgm:prSet/>
      <dgm:spPr/>
      <dgm:t>
        <a:bodyPr/>
        <a:lstStyle/>
        <a:p>
          <a:endParaRPr lang="en-IN"/>
        </a:p>
      </dgm:t>
    </dgm:pt>
    <dgm:pt modelId="{F868D9FB-B073-4BDC-AE88-47574386632D}">
      <dgm:prSet custT="1"/>
      <dgm:spPr/>
      <dgm:t>
        <a:bodyPr/>
        <a:lstStyle/>
        <a:p>
          <a:r>
            <a:rPr lang="en-IN" sz="1400" dirty="0" smtClean="0"/>
            <a:t>Debug/</a:t>
          </a:r>
        </a:p>
        <a:p>
          <a:r>
            <a:rPr lang="en-IN" sz="1400" dirty="0" smtClean="0"/>
            <a:t>Deployment</a:t>
          </a:r>
          <a:endParaRPr lang="en-IN" sz="1400" dirty="0"/>
        </a:p>
      </dgm:t>
    </dgm:pt>
    <dgm:pt modelId="{52599B71-283E-484B-9F42-DE2DEDC217B3}" type="parTrans" cxnId="{6107BAB2-4975-4701-8506-84651048EEB7}">
      <dgm:prSet/>
      <dgm:spPr/>
      <dgm:t>
        <a:bodyPr/>
        <a:lstStyle/>
        <a:p>
          <a:endParaRPr lang="en-IN"/>
        </a:p>
      </dgm:t>
    </dgm:pt>
    <dgm:pt modelId="{1611CEA4-AC42-4264-B074-763232B10BFF}" type="sibTrans" cxnId="{6107BAB2-4975-4701-8506-84651048EEB7}">
      <dgm:prSet/>
      <dgm:spPr/>
      <dgm:t>
        <a:bodyPr/>
        <a:lstStyle/>
        <a:p>
          <a:endParaRPr lang="en-IN"/>
        </a:p>
      </dgm:t>
    </dgm:pt>
    <dgm:pt modelId="{381E50EB-5193-4677-A1F0-44F4A9926C4A}">
      <dgm:prSet phldrT="[Text]"/>
      <dgm:spPr/>
      <dgm:t>
        <a:bodyPr/>
        <a:lstStyle/>
        <a:p>
          <a:r>
            <a:rPr lang="en-IN" dirty="0" smtClean="0"/>
            <a:t>Testing</a:t>
          </a:r>
          <a:endParaRPr lang="en-IN" dirty="0"/>
        </a:p>
      </dgm:t>
    </dgm:pt>
    <dgm:pt modelId="{A115AC86-D170-456B-B0D5-D4DA3187791E}" type="sibTrans" cxnId="{D8372EC1-351C-4B4E-B5F9-17B59957D9C2}">
      <dgm:prSet/>
      <dgm:spPr/>
      <dgm:t>
        <a:bodyPr/>
        <a:lstStyle/>
        <a:p>
          <a:endParaRPr lang="en-IN"/>
        </a:p>
      </dgm:t>
    </dgm:pt>
    <dgm:pt modelId="{65335BF3-806A-4901-B403-4A9036E1B481}" type="parTrans" cxnId="{D8372EC1-351C-4B4E-B5F9-17B59957D9C2}">
      <dgm:prSet/>
      <dgm:spPr/>
      <dgm:t>
        <a:bodyPr/>
        <a:lstStyle/>
        <a:p>
          <a:endParaRPr lang="en-IN"/>
        </a:p>
      </dgm:t>
    </dgm:pt>
    <dgm:pt modelId="{8E2A676E-269D-42D6-ACF8-FB7C4761EFBE}" type="pres">
      <dgm:prSet presAssocID="{264EB5F9-2EB8-4BDE-800F-15DB87D191A3}" presName="cycle" presStyleCnt="0">
        <dgm:presLayoutVars>
          <dgm:dir/>
          <dgm:resizeHandles val="exact"/>
        </dgm:presLayoutVars>
      </dgm:prSet>
      <dgm:spPr/>
    </dgm:pt>
    <dgm:pt modelId="{F27D1648-B29D-49E1-A2EA-454465052FB7}" type="pres">
      <dgm:prSet presAssocID="{06F1A60F-42CD-4DED-A459-451392DB0BC9}" presName="node" presStyleLbl="node1" presStyleIdx="0" presStyleCnt="6">
        <dgm:presLayoutVars>
          <dgm:bulletEnabled val="1"/>
        </dgm:presLayoutVars>
      </dgm:prSet>
      <dgm:spPr/>
      <dgm:t>
        <a:bodyPr/>
        <a:lstStyle/>
        <a:p>
          <a:endParaRPr lang="en-IN"/>
        </a:p>
      </dgm:t>
    </dgm:pt>
    <dgm:pt modelId="{9018736D-3CF0-4786-832C-13809C50F12F}" type="pres">
      <dgm:prSet presAssocID="{06F1A60F-42CD-4DED-A459-451392DB0BC9}" presName="spNode" presStyleCnt="0"/>
      <dgm:spPr/>
    </dgm:pt>
    <dgm:pt modelId="{E6392D78-0D60-424B-A4D9-7D37F6248BB2}" type="pres">
      <dgm:prSet presAssocID="{38338F9F-2294-4690-80B4-DC7D18AEF037}" presName="sibTrans" presStyleLbl="sibTrans1D1" presStyleIdx="0" presStyleCnt="6"/>
      <dgm:spPr/>
    </dgm:pt>
    <dgm:pt modelId="{9678F20B-6471-4D6F-9A09-A82E7507E4CA}" type="pres">
      <dgm:prSet presAssocID="{F3C5F3F0-935E-46C1-B7C8-B0D14BBCDD32}" presName="node" presStyleLbl="node1" presStyleIdx="1" presStyleCnt="6">
        <dgm:presLayoutVars>
          <dgm:bulletEnabled val="1"/>
        </dgm:presLayoutVars>
      </dgm:prSet>
      <dgm:spPr/>
      <dgm:t>
        <a:bodyPr/>
        <a:lstStyle/>
        <a:p>
          <a:endParaRPr lang="en-IN"/>
        </a:p>
      </dgm:t>
    </dgm:pt>
    <dgm:pt modelId="{D59AED75-9F4F-412E-AFDB-051EECCC125E}" type="pres">
      <dgm:prSet presAssocID="{F3C5F3F0-935E-46C1-B7C8-B0D14BBCDD32}" presName="spNode" presStyleCnt="0"/>
      <dgm:spPr/>
    </dgm:pt>
    <dgm:pt modelId="{1C58054F-DE48-45FF-8960-5BA2B0B93D6D}" type="pres">
      <dgm:prSet presAssocID="{29696626-9192-47D3-8AE6-D23C945CBB63}" presName="sibTrans" presStyleLbl="sibTrans1D1" presStyleIdx="1" presStyleCnt="6"/>
      <dgm:spPr/>
    </dgm:pt>
    <dgm:pt modelId="{966D94F9-2050-4B5A-8F8F-91050BC26907}" type="pres">
      <dgm:prSet presAssocID="{B679B5A8-7340-42E0-B61D-991CBE071165}" presName="node" presStyleLbl="node1" presStyleIdx="2" presStyleCnt="6">
        <dgm:presLayoutVars>
          <dgm:bulletEnabled val="1"/>
        </dgm:presLayoutVars>
      </dgm:prSet>
      <dgm:spPr/>
      <dgm:t>
        <a:bodyPr/>
        <a:lstStyle/>
        <a:p>
          <a:endParaRPr lang="en-IN"/>
        </a:p>
      </dgm:t>
    </dgm:pt>
    <dgm:pt modelId="{DAA99171-F94F-4257-BB47-1CB3410B7735}" type="pres">
      <dgm:prSet presAssocID="{B679B5A8-7340-42E0-B61D-991CBE071165}" presName="spNode" presStyleCnt="0"/>
      <dgm:spPr/>
    </dgm:pt>
    <dgm:pt modelId="{5176C7B8-FF8A-43FD-8BB3-E8400DB319CB}" type="pres">
      <dgm:prSet presAssocID="{2DC0B18E-EF5E-413E-A0D6-D20D3D6569E2}" presName="sibTrans" presStyleLbl="sibTrans1D1" presStyleIdx="2" presStyleCnt="6"/>
      <dgm:spPr/>
    </dgm:pt>
    <dgm:pt modelId="{12DF297F-796A-4770-9CDD-B0B81ACE4FC4}" type="pres">
      <dgm:prSet presAssocID="{6B288360-FF07-4571-867B-8E7C8774F25C}" presName="node" presStyleLbl="node1" presStyleIdx="3" presStyleCnt="6" custRadScaleRad="104015" custRadScaleInc="9616">
        <dgm:presLayoutVars>
          <dgm:bulletEnabled val="1"/>
        </dgm:presLayoutVars>
      </dgm:prSet>
      <dgm:spPr/>
      <dgm:t>
        <a:bodyPr/>
        <a:lstStyle/>
        <a:p>
          <a:endParaRPr lang="en-IN"/>
        </a:p>
      </dgm:t>
    </dgm:pt>
    <dgm:pt modelId="{DFDC2931-F48E-445B-97A0-51B9348AD1B6}" type="pres">
      <dgm:prSet presAssocID="{6B288360-FF07-4571-867B-8E7C8774F25C}" presName="spNode" presStyleCnt="0"/>
      <dgm:spPr/>
    </dgm:pt>
    <dgm:pt modelId="{5E6C3455-E746-4B3A-9781-0E4C86ADD53B}" type="pres">
      <dgm:prSet presAssocID="{E74C627E-6860-4D5B-8949-2E939A2B98F2}" presName="sibTrans" presStyleLbl="sibTrans1D1" presStyleIdx="3" presStyleCnt="6"/>
      <dgm:spPr/>
    </dgm:pt>
    <dgm:pt modelId="{A5F5E7CF-7D89-40C4-8F16-AC2827FF48E1}" type="pres">
      <dgm:prSet presAssocID="{381E50EB-5193-4677-A1F0-44F4A9926C4A}" presName="node" presStyleLbl="node1" presStyleIdx="4" presStyleCnt="6">
        <dgm:presLayoutVars>
          <dgm:bulletEnabled val="1"/>
        </dgm:presLayoutVars>
      </dgm:prSet>
      <dgm:spPr/>
      <dgm:t>
        <a:bodyPr/>
        <a:lstStyle/>
        <a:p>
          <a:endParaRPr lang="en-IN"/>
        </a:p>
      </dgm:t>
    </dgm:pt>
    <dgm:pt modelId="{64C022B0-8B79-4EC1-B200-EABD8E53B468}" type="pres">
      <dgm:prSet presAssocID="{381E50EB-5193-4677-A1F0-44F4A9926C4A}" presName="spNode" presStyleCnt="0"/>
      <dgm:spPr/>
    </dgm:pt>
    <dgm:pt modelId="{2444727D-7428-453A-B4B3-05AE6580D736}" type="pres">
      <dgm:prSet presAssocID="{A115AC86-D170-456B-B0D5-D4DA3187791E}" presName="sibTrans" presStyleLbl="sibTrans1D1" presStyleIdx="4" presStyleCnt="6"/>
      <dgm:spPr/>
    </dgm:pt>
    <dgm:pt modelId="{9F6843D0-A107-4B03-A146-9D05991B70AE}" type="pres">
      <dgm:prSet presAssocID="{F868D9FB-B073-4BDC-AE88-47574386632D}" presName="node" presStyleLbl="node1" presStyleIdx="5" presStyleCnt="6" custScaleY="98993">
        <dgm:presLayoutVars>
          <dgm:bulletEnabled val="1"/>
        </dgm:presLayoutVars>
      </dgm:prSet>
      <dgm:spPr/>
      <dgm:t>
        <a:bodyPr/>
        <a:lstStyle/>
        <a:p>
          <a:endParaRPr lang="en-IN"/>
        </a:p>
      </dgm:t>
    </dgm:pt>
    <dgm:pt modelId="{6D720B30-4C4E-4E5F-896C-3242DED734B5}" type="pres">
      <dgm:prSet presAssocID="{F868D9FB-B073-4BDC-AE88-47574386632D}" presName="spNode" presStyleCnt="0"/>
      <dgm:spPr/>
    </dgm:pt>
    <dgm:pt modelId="{0845EFC8-19D5-4389-9FAA-3AF02B5634C3}" type="pres">
      <dgm:prSet presAssocID="{1611CEA4-AC42-4264-B074-763232B10BFF}" presName="sibTrans" presStyleLbl="sibTrans1D1" presStyleIdx="5" presStyleCnt="6"/>
      <dgm:spPr/>
    </dgm:pt>
  </dgm:ptLst>
  <dgm:cxnLst>
    <dgm:cxn modelId="{46AA4CDD-DAF9-4975-B5A7-D3872EF627AC}" type="presOf" srcId="{A115AC86-D170-456B-B0D5-D4DA3187791E}" destId="{2444727D-7428-453A-B4B3-05AE6580D736}" srcOrd="0" destOrd="0" presId="urn:microsoft.com/office/officeart/2005/8/layout/cycle5"/>
    <dgm:cxn modelId="{54F73820-E886-4624-AD37-F3BFEFAAADDD}" type="presOf" srcId="{F868D9FB-B073-4BDC-AE88-47574386632D}" destId="{9F6843D0-A107-4B03-A146-9D05991B70AE}" srcOrd="0" destOrd="0" presId="urn:microsoft.com/office/officeart/2005/8/layout/cycle5"/>
    <dgm:cxn modelId="{E043C734-2B7F-42AB-98A7-2FDE4666083A}" srcId="{264EB5F9-2EB8-4BDE-800F-15DB87D191A3}" destId="{B679B5A8-7340-42E0-B61D-991CBE071165}" srcOrd="2" destOrd="0" parTransId="{6F966C3A-6FA1-47C7-B3E2-068AB0866C35}" sibTransId="{2DC0B18E-EF5E-413E-A0D6-D20D3D6569E2}"/>
    <dgm:cxn modelId="{C299F204-8761-4740-9DC6-84D409F1F2E2}" srcId="{264EB5F9-2EB8-4BDE-800F-15DB87D191A3}" destId="{F3C5F3F0-935E-46C1-B7C8-B0D14BBCDD32}" srcOrd="1" destOrd="0" parTransId="{419C6F11-75E5-4365-8B0F-487D19F086D5}" sibTransId="{29696626-9192-47D3-8AE6-D23C945CBB63}"/>
    <dgm:cxn modelId="{0C457C9A-FA7D-438E-B64A-28231C8AFD58}" type="presOf" srcId="{F3C5F3F0-935E-46C1-B7C8-B0D14BBCDD32}" destId="{9678F20B-6471-4D6F-9A09-A82E7507E4CA}" srcOrd="0" destOrd="0" presId="urn:microsoft.com/office/officeart/2005/8/layout/cycle5"/>
    <dgm:cxn modelId="{482B6784-E1D6-4AB5-8245-32422D593B57}" type="presOf" srcId="{2DC0B18E-EF5E-413E-A0D6-D20D3D6569E2}" destId="{5176C7B8-FF8A-43FD-8BB3-E8400DB319CB}" srcOrd="0" destOrd="0" presId="urn:microsoft.com/office/officeart/2005/8/layout/cycle5"/>
    <dgm:cxn modelId="{B0C4EA48-40C6-43EE-A4A6-5679342307E6}" type="presOf" srcId="{6B288360-FF07-4571-867B-8E7C8774F25C}" destId="{12DF297F-796A-4770-9CDD-B0B81ACE4FC4}" srcOrd="0" destOrd="0" presId="urn:microsoft.com/office/officeart/2005/8/layout/cycle5"/>
    <dgm:cxn modelId="{D8372EC1-351C-4B4E-B5F9-17B59957D9C2}" srcId="{264EB5F9-2EB8-4BDE-800F-15DB87D191A3}" destId="{381E50EB-5193-4677-A1F0-44F4A9926C4A}" srcOrd="4" destOrd="0" parTransId="{65335BF3-806A-4901-B403-4A9036E1B481}" sibTransId="{A115AC86-D170-456B-B0D5-D4DA3187791E}"/>
    <dgm:cxn modelId="{65E33B83-178F-4329-BD32-AFB5232B030C}" srcId="{264EB5F9-2EB8-4BDE-800F-15DB87D191A3}" destId="{06F1A60F-42CD-4DED-A459-451392DB0BC9}" srcOrd="0" destOrd="0" parTransId="{1D4229B0-F916-4A96-82E7-62CF22BCB556}" sibTransId="{38338F9F-2294-4690-80B4-DC7D18AEF037}"/>
    <dgm:cxn modelId="{9519548A-147F-45D8-A43D-4FA632768FA5}" type="presOf" srcId="{B679B5A8-7340-42E0-B61D-991CBE071165}" destId="{966D94F9-2050-4B5A-8F8F-91050BC26907}" srcOrd="0" destOrd="0" presId="urn:microsoft.com/office/officeart/2005/8/layout/cycle5"/>
    <dgm:cxn modelId="{0ACD888B-1FB6-4BA3-99DE-F53EC3AB99A2}" type="presOf" srcId="{264EB5F9-2EB8-4BDE-800F-15DB87D191A3}" destId="{8E2A676E-269D-42D6-ACF8-FB7C4761EFBE}" srcOrd="0" destOrd="0" presId="urn:microsoft.com/office/officeart/2005/8/layout/cycle5"/>
    <dgm:cxn modelId="{D0CF6344-1B91-497E-87A8-08357FECF5B0}" type="presOf" srcId="{E74C627E-6860-4D5B-8949-2E939A2B98F2}" destId="{5E6C3455-E746-4B3A-9781-0E4C86ADD53B}" srcOrd="0" destOrd="0" presId="urn:microsoft.com/office/officeart/2005/8/layout/cycle5"/>
    <dgm:cxn modelId="{F2DECFD6-3626-4F1F-8D90-DF2C55DBBF00}" srcId="{264EB5F9-2EB8-4BDE-800F-15DB87D191A3}" destId="{6B288360-FF07-4571-867B-8E7C8774F25C}" srcOrd="3" destOrd="0" parTransId="{3E106B35-F96E-4D38-918D-59BBB1A9DD15}" sibTransId="{E74C627E-6860-4D5B-8949-2E939A2B98F2}"/>
    <dgm:cxn modelId="{F24C0B60-80B5-4042-A660-EDB1ABB98DDF}" type="presOf" srcId="{06F1A60F-42CD-4DED-A459-451392DB0BC9}" destId="{F27D1648-B29D-49E1-A2EA-454465052FB7}" srcOrd="0" destOrd="0" presId="urn:microsoft.com/office/officeart/2005/8/layout/cycle5"/>
    <dgm:cxn modelId="{6107BAB2-4975-4701-8506-84651048EEB7}" srcId="{264EB5F9-2EB8-4BDE-800F-15DB87D191A3}" destId="{F868D9FB-B073-4BDC-AE88-47574386632D}" srcOrd="5" destOrd="0" parTransId="{52599B71-283E-484B-9F42-DE2DEDC217B3}" sibTransId="{1611CEA4-AC42-4264-B074-763232B10BFF}"/>
    <dgm:cxn modelId="{A3FC3338-1B89-4BCF-B83A-B91283BDD8F3}" type="presOf" srcId="{381E50EB-5193-4677-A1F0-44F4A9926C4A}" destId="{A5F5E7CF-7D89-40C4-8F16-AC2827FF48E1}" srcOrd="0" destOrd="0" presId="urn:microsoft.com/office/officeart/2005/8/layout/cycle5"/>
    <dgm:cxn modelId="{A9A001C3-812C-414E-B14F-7C1F3B7AD9D3}" type="presOf" srcId="{38338F9F-2294-4690-80B4-DC7D18AEF037}" destId="{E6392D78-0D60-424B-A4D9-7D37F6248BB2}" srcOrd="0" destOrd="0" presId="urn:microsoft.com/office/officeart/2005/8/layout/cycle5"/>
    <dgm:cxn modelId="{DA30146E-C5AD-42E5-89A7-B9C173C40AA8}" type="presOf" srcId="{1611CEA4-AC42-4264-B074-763232B10BFF}" destId="{0845EFC8-19D5-4389-9FAA-3AF02B5634C3}" srcOrd="0" destOrd="0" presId="urn:microsoft.com/office/officeart/2005/8/layout/cycle5"/>
    <dgm:cxn modelId="{7B3F33CD-3AD3-4CC2-BC84-BE4C34C088E2}" type="presOf" srcId="{29696626-9192-47D3-8AE6-D23C945CBB63}" destId="{1C58054F-DE48-45FF-8960-5BA2B0B93D6D}" srcOrd="0" destOrd="0" presId="urn:microsoft.com/office/officeart/2005/8/layout/cycle5"/>
    <dgm:cxn modelId="{4B62C1F5-4ACF-43B9-BA64-012B5865F774}" type="presParOf" srcId="{8E2A676E-269D-42D6-ACF8-FB7C4761EFBE}" destId="{F27D1648-B29D-49E1-A2EA-454465052FB7}" srcOrd="0" destOrd="0" presId="urn:microsoft.com/office/officeart/2005/8/layout/cycle5"/>
    <dgm:cxn modelId="{CF0ADA47-04E9-4621-B390-63675C0CF674}" type="presParOf" srcId="{8E2A676E-269D-42D6-ACF8-FB7C4761EFBE}" destId="{9018736D-3CF0-4786-832C-13809C50F12F}" srcOrd="1" destOrd="0" presId="urn:microsoft.com/office/officeart/2005/8/layout/cycle5"/>
    <dgm:cxn modelId="{08F1C42A-6169-462F-B02A-7490D212AE30}" type="presParOf" srcId="{8E2A676E-269D-42D6-ACF8-FB7C4761EFBE}" destId="{E6392D78-0D60-424B-A4D9-7D37F6248BB2}" srcOrd="2" destOrd="0" presId="urn:microsoft.com/office/officeart/2005/8/layout/cycle5"/>
    <dgm:cxn modelId="{CDA94FE9-8E44-420E-A8C7-30D2CDB13B4E}" type="presParOf" srcId="{8E2A676E-269D-42D6-ACF8-FB7C4761EFBE}" destId="{9678F20B-6471-4D6F-9A09-A82E7507E4CA}" srcOrd="3" destOrd="0" presId="urn:microsoft.com/office/officeart/2005/8/layout/cycle5"/>
    <dgm:cxn modelId="{DE1BFC12-41D9-455E-B3F9-2E6E7B5F9D39}" type="presParOf" srcId="{8E2A676E-269D-42D6-ACF8-FB7C4761EFBE}" destId="{D59AED75-9F4F-412E-AFDB-051EECCC125E}" srcOrd="4" destOrd="0" presId="urn:microsoft.com/office/officeart/2005/8/layout/cycle5"/>
    <dgm:cxn modelId="{98948835-51E9-4664-BB22-9E001DF3DEF7}" type="presParOf" srcId="{8E2A676E-269D-42D6-ACF8-FB7C4761EFBE}" destId="{1C58054F-DE48-45FF-8960-5BA2B0B93D6D}" srcOrd="5" destOrd="0" presId="urn:microsoft.com/office/officeart/2005/8/layout/cycle5"/>
    <dgm:cxn modelId="{ADDA3B83-A63A-4CB5-AEFF-3C1CDEE3D9BC}" type="presParOf" srcId="{8E2A676E-269D-42D6-ACF8-FB7C4761EFBE}" destId="{966D94F9-2050-4B5A-8F8F-91050BC26907}" srcOrd="6" destOrd="0" presId="urn:microsoft.com/office/officeart/2005/8/layout/cycle5"/>
    <dgm:cxn modelId="{7B75F494-9961-4BCB-8349-9F0984D9CEEA}" type="presParOf" srcId="{8E2A676E-269D-42D6-ACF8-FB7C4761EFBE}" destId="{DAA99171-F94F-4257-BB47-1CB3410B7735}" srcOrd="7" destOrd="0" presId="urn:microsoft.com/office/officeart/2005/8/layout/cycle5"/>
    <dgm:cxn modelId="{A39EF014-1E4B-4271-9439-B92FCF834159}" type="presParOf" srcId="{8E2A676E-269D-42D6-ACF8-FB7C4761EFBE}" destId="{5176C7B8-FF8A-43FD-8BB3-E8400DB319CB}" srcOrd="8" destOrd="0" presId="urn:microsoft.com/office/officeart/2005/8/layout/cycle5"/>
    <dgm:cxn modelId="{51B26AD6-DFB7-4C9C-9302-2E4254744353}" type="presParOf" srcId="{8E2A676E-269D-42D6-ACF8-FB7C4761EFBE}" destId="{12DF297F-796A-4770-9CDD-B0B81ACE4FC4}" srcOrd="9" destOrd="0" presId="urn:microsoft.com/office/officeart/2005/8/layout/cycle5"/>
    <dgm:cxn modelId="{63FDAB2C-7714-411E-807C-BD8D17D78C4E}" type="presParOf" srcId="{8E2A676E-269D-42D6-ACF8-FB7C4761EFBE}" destId="{DFDC2931-F48E-445B-97A0-51B9348AD1B6}" srcOrd="10" destOrd="0" presId="urn:microsoft.com/office/officeart/2005/8/layout/cycle5"/>
    <dgm:cxn modelId="{DB45E866-D0DD-4671-8E4D-36F8CBFC498A}" type="presParOf" srcId="{8E2A676E-269D-42D6-ACF8-FB7C4761EFBE}" destId="{5E6C3455-E746-4B3A-9781-0E4C86ADD53B}" srcOrd="11" destOrd="0" presId="urn:microsoft.com/office/officeart/2005/8/layout/cycle5"/>
    <dgm:cxn modelId="{A2B1FED2-15A8-4653-A83D-E3C6BE4B3CA6}" type="presParOf" srcId="{8E2A676E-269D-42D6-ACF8-FB7C4761EFBE}" destId="{A5F5E7CF-7D89-40C4-8F16-AC2827FF48E1}" srcOrd="12" destOrd="0" presId="urn:microsoft.com/office/officeart/2005/8/layout/cycle5"/>
    <dgm:cxn modelId="{31A43EE1-42BE-4EFA-A3B3-9CA391F63520}" type="presParOf" srcId="{8E2A676E-269D-42D6-ACF8-FB7C4761EFBE}" destId="{64C022B0-8B79-4EC1-B200-EABD8E53B468}" srcOrd="13" destOrd="0" presId="urn:microsoft.com/office/officeart/2005/8/layout/cycle5"/>
    <dgm:cxn modelId="{1E82DF28-8762-4F64-8052-8E16664CC5BD}" type="presParOf" srcId="{8E2A676E-269D-42D6-ACF8-FB7C4761EFBE}" destId="{2444727D-7428-453A-B4B3-05AE6580D736}" srcOrd="14" destOrd="0" presId="urn:microsoft.com/office/officeart/2005/8/layout/cycle5"/>
    <dgm:cxn modelId="{7A37C9F0-A98B-407D-BCD0-01B0287D639D}" type="presParOf" srcId="{8E2A676E-269D-42D6-ACF8-FB7C4761EFBE}" destId="{9F6843D0-A107-4B03-A146-9D05991B70AE}" srcOrd="15" destOrd="0" presId="urn:microsoft.com/office/officeart/2005/8/layout/cycle5"/>
    <dgm:cxn modelId="{BC94DE1C-12AC-4E21-A06D-5CA811804B9E}" type="presParOf" srcId="{8E2A676E-269D-42D6-ACF8-FB7C4761EFBE}" destId="{6D720B30-4C4E-4E5F-896C-3242DED734B5}" srcOrd="16" destOrd="0" presId="urn:microsoft.com/office/officeart/2005/8/layout/cycle5"/>
    <dgm:cxn modelId="{96450A82-0AA6-4B7D-9EB4-7C63B7547237}" type="presParOf" srcId="{8E2A676E-269D-42D6-ACF8-FB7C4761EFBE}" destId="{0845EFC8-19D5-4389-9FAA-3AF02B5634C3}"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F06BF1-96A6-410A-AC7E-894A5CE0676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C0CC2195-88CC-4E2B-BD7E-D6056FF97419}">
      <dgm:prSet phldrT="[Text]"/>
      <dgm:spPr/>
      <dgm:t>
        <a:bodyPr/>
        <a:lstStyle/>
        <a:p>
          <a:r>
            <a:rPr lang="en-US" dirty="0" smtClean="0"/>
            <a:t>Code</a:t>
          </a:r>
          <a:endParaRPr lang="en-US" dirty="0"/>
        </a:p>
      </dgm:t>
    </dgm:pt>
    <dgm:pt modelId="{D30C6025-F280-4909-9764-A93DCF09BF0C}" type="parTrans" cxnId="{9468F0A0-1E9D-4E8C-8F50-264512A7F24C}">
      <dgm:prSet/>
      <dgm:spPr/>
      <dgm:t>
        <a:bodyPr/>
        <a:lstStyle/>
        <a:p>
          <a:endParaRPr lang="en-US"/>
        </a:p>
      </dgm:t>
    </dgm:pt>
    <dgm:pt modelId="{1DACC644-605F-4B64-9B7C-2CC1984367E9}" type="sibTrans" cxnId="{9468F0A0-1E9D-4E8C-8F50-264512A7F24C}">
      <dgm:prSet/>
      <dgm:spPr/>
      <dgm:t>
        <a:bodyPr/>
        <a:lstStyle/>
        <a:p>
          <a:endParaRPr lang="en-US"/>
        </a:p>
      </dgm:t>
    </dgm:pt>
    <dgm:pt modelId="{47067F7C-D727-4318-B456-851E71DA0700}">
      <dgm:prSet phldrT="[Text]"/>
      <dgm:spPr/>
      <dgm:t>
        <a:bodyPr/>
        <a:lstStyle/>
        <a:p>
          <a:r>
            <a:rPr lang="en-US" dirty="0" smtClean="0"/>
            <a:t>Packages</a:t>
          </a:r>
          <a:endParaRPr lang="en-US" dirty="0"/>
        </a:p>
      </dgm:t>
    </dgm:pt>
    <dgm:pt modelId="{0368BA02-C560-4817-A8DD-A73B91AB5502}" type="parTrans" cxnId="{EB609B63-6C57-492A-BF97-5369A4C03B90}">
      <dgm:prSet/>
      <dgm:spPr/>
      <dgm:t>
        <a:bodyPr/>
        <a:lstStyle/>
        <a:p>
          <a:endParaRPr lang="en-US"/>
        </a:p>
      </dgm:t>
    </dgm:pt>
    <dgm:pt modelId="{D49BB36B-98A9-4AF5-A6A1-4537531F5000}" type="sibTrans" cxnId="{EB609B63-6C57-492A-BF97-5369A4C03B90}">
      <dgm:prSet/>
      <dgm:spPr/>
      <dgm:t>
        <a:bodyPr/>
        <a:lstStyle/>
        <a:p>
          <a:endParaRPr lang="en-US"/>
        </a:p>
      </dgm:t>
    </dgm:pt>
    <dgm:pt modelId="{8469F08B-C5FE-4ABC-8019-8E46FFB2B6B8}">
      <dgm:prSet phldrT="[Text]"/>
      <dgm:spPr/>
      <dgm:t>
        <a:bodyPr/>
        <a:lstStyle/>
        <a:p>
          <a:r>
            <a:rPr lang="en-US" dirty="0" smtClean="0"/>
            <a:t>Authentication</a:t>
          </a:r>
          <a:endParaRPr lang="en-US" dirty="0"/>
        </a:p>
      </dgm:t>
    </dgm:pt>
    <dgm:pt modelId="{B4EF0083-3A92-4117-BB11-204A6506E4EA}" type="parTrans" cxnId="{563F8913-61A9-4181-AF62-69427B06860F}">
      <dgm:prSet/>
      <dgm:spPr/>
      <dgm:t>
        <a:bodyPr/>
        <a:lstStyle/>
        <a:p>
          <a:endParaRPr lang="en-US"/>
        </a:p>
      </dgm:t>
    </dgm:pt>
    <dgm:pt modelId="{3E1DD40A-9D91-4A1D-B362-3B481C6B75CE}" type="sibTrans" cxnId="{563F8913-61A9-4181-AF62-69427B06860F}">
      <dgm:prSet/>
      <dgm:spPr/>
      <dgm:t>
        <a:bodyPr/>
        <a:lstStyle/>
        <a:p>
          <a:endParaRPr lang="en-US"/>
        </a:p>
      </dgm:t>
    </dgm:pt>
    <dgm:pt modelId="{0B6233C1-892B-4B63-8328-26E03BD16360}">
      <dgm:prSet phldrT="[Text]"/>
      <dgm:spPr/>
      <dgm:t>
        <a:bodyPr/>
        <a:lstStyle/>
        <a:p>
          <a:r>
            <a:rPr lang="en-US" dirty="0" smtClean="0"/>
            <a:t>Twitter </a:t>
          </a:r>
          <a:r>
            <a:rPr lang="en-US" dirty="0" err="1" smtClean="0"/>
            <a:t>api</a:t>
          </a:r>
          <a:endParaRPr lang="en-US" dirty="0"/>
        </a:p>
      </dgm:t>
    </dgm:pt>
    <dgm:pt modelId="{26645644-9FC8-4E47-B602-9830F19E161E}" type="parTrans" cxnId="{B554D8A3-ED6F-4EF6-9F18-A20828AF670D}">
      <dgm:prSet/>
      <dgm:spPr/>
      <dgm:t>
        <a:bodyPr/>
        <a:lstStyle/>
        <a:p>
          <a:endParaRPr lang="en-US"/>
        </a:p>
      </dgm:t>
    </dgm:pt>
    <dgm:pt modelId="{B6249B4E-8DB5-454C-AD17-59DF307933DC}" type="sibTrans" cxnId="{B554D8A3-ED6F-4EF6-9F18-A20828AF670D}">
      <dgm:prSet/>
      <dgm:spPr/>
      <dgm:t>
        <a:bodyPr/>
        <a:lstStyle/>
        <a:p>
          <a:endParaRPr lang="en-US"/>
        </a:p>
      </dgm:t>
    </dgm:pt>
    <dgm:pt modelId="{7101D754-D5B8-4AB3-8262-83A42B2F3225}">
      <dgm:prSet phldrT="[Text]"/>
      <dgm:spPr/>
      <dgm:t>
        <a:bodyPr/>
        <a:lstStyle/>
        <a:p>
          <a:r>
            <a:rPr lang="en-US" dirty="0" smtClean="0"/>
            <a:t>Consumer keys</a:t>
          </a:r>
          <a:endParaRPr lang="en-US" dirty="0"/>
        </a:p>
      </dgm:t>
    </dgm:pt>
    <dgm:pt modelId="{3D8D5976-4DF5-4E0D-968C-8DEAB4B07312}" type="parTrans" cxnId="{F24342A4-9C6F-44C7-B50B-FF143615122D}">
      <dgm:prSet/>
      <dgm:spPr/>
      <dgm:t>
        <a:bodyPr/>
        <a:lstStyle/>
        <a:p>
          <a:endParaRPr lang="en-US"/>
        </a:p>
      </dgm:t>
    </dgm:pt>
    <dgm:pt modelId="{3294A229-98C9-4B58-8692-95950DCD8CAB}" type="sibTrans" cxnId="{F24342A4-9C6F-44C7-B50B-FF143615122D}">
      <dgm:prSet/>
      <dgm:spPr/>
      <dgm:t>
        <a:bodyPr/>
        <a:lstStyle/>
        <a:p>
          <a:endParaRPr lang="en-US"/>
        </a:p>
      </dgm:t>
    </dgm:pt>
    <dgm:pt modelId="{4DA33594-2056-4BB2-8FC3-931B1A7AD8BD}">
      <dgm:prSet phldrT="[Text]"/>
      <dgm:spPr/>
      <dgm:t>
        <a:bodyPr/>
        <a:lstStyle/>
        <a:p>
          <a:r>
            <a:rPr lang="en-US" dirty="0" smtClean="0"/>
            <a:t>Data</a:t>
          </a:r>
          <a:endParaRPr lang="en-US" dirty="0"/>
        </a:p>
      </dgm:t>
    </dgm:pt>
    <dgm:pt modelId="{E32CE88C-BF22-442A-B56C-1696F5DC5FF5}" type="parTrans" cxnId="{6A6C7CDD-EBFA-47B6-828E-E34606B17662}">
      <dgm:prSet/>
      <dgm:spPr/>
      <dgm:t>
        <a:bodyPr/>
        <a:lstStyle/>
        <a:p>
          <a:endParaRPr lang="en-US"/>
        </a:p>
      </dgm:t>
    </dgm:pt>
    <dgm:pt modelId="{8F75FD70-FAE9-4C5F-8AEE-FA3E9961E61A}" type="sibTrans" cxnId="{6A6C7CDD-EBFA-47B6-828E-E34606B17662}">
      <dgm:prSet/>
      <dgm:spPr/>
      <dgm:t>
        <a:bodyPr/>
        <a:lstStyle/>
        <a:p>
          <a:endParaRPr lang="en-US"/>
        </a:p>
      </dgm:t>
    </dgm:pt>
    <dgm:pt modelId="{837FD7CF-3542-4D61-B450-8B4C4146B14E}">
      <dgm:prSet phldrT="[Text]"/>
      <dgm:spPr/>
      <dgm:t>
        <a:bodyPr/>
        <a:lstStyle/>
        <a:p>
          <a:r>
            <a:rPr lang="en-US" dirty="0" smtClean="0"/>
            <a:t>Output</a:t>
          </a:r>
          <a:endParaRPr lang="en-US" dirty="0"/>
        </a:p>
      </dgm:t>
    </dgm:pt>
    <dgm:pt modelId="{A5D41CFE-FF3D-462B-B90E-2B47A1100A72}" type="parTrans" cxnId="{9A6D8541-9C15-40DB-A0F9-20CCB58587B4}">
      <dgm:prSet/>
      <dgm:spPr/>
      <dgm:t>
        <a:bodyPr/>
        <a:lstStyle/>
        <a:p>
          <a:endParaRPr lang="en-US"/>
        </a:p>
      </dgm:t>
    </dgm:pt>
    <dgm:pt modelId="{CA6DDA47-890F-4C55-831A-E65E33FDDBF0}" type="sibTrans" cxnId="{9A6D8541-9C15-40DB-A0F9-20CCB58587B4}">
      <dgm:prSet/>
      <dgm:spPr/>
      <dgm:t>
        <a:bodyPr/>
        <a:lstStyle/>
        <a:p>
          <a:endParaRPr lang="en-US"/>
        </a:p>
      </dgm:t>
    </dgm:pt>
    <dgm:pt modelId="{81B0F563-1C13-4C26-A690-BA8710F9F1E5}">
      <dgm:prSet phldrT="[Text]"/>
      <dgm:spPr/>
      <dgm:t>
        <a:bodyPr/>
        <a:lstStyle/>
        <a:p>
          <a:r>
            <a:rPr lang="en-US" dirty="0" smtClean="0"/>
            <a:t>Tweets extracted</a:t>
          </a:r>
          <a:endParaRPr lang="en-US" dirty="0"/>
        </a:p>
      </dgm:t>
    </dgm:pt>
    <dgm:pt modelId="{1E1C7DDB-3E6B-4E3B-B126-9CD3298E8BD2}" type="parTrans" cxnId="{345D50D3-933B-4DD1-93B3-A6159F023746}">
      <dgm:prSet/>
      <dgm:spPr/>
      <dgm:t>
        <a:bodyPr/>
        <a:lstStyle/>
        <a:p>
          <a:endParaRPr lang="en-US"/>
        </a:p>
      </dgm:t>
    </dgm:pt>
    <dgm:pt modelId="{86E4F395-EBAF-4413-B432-BA292BE17539}" type="sibTrans" cxnId="{345D50D3-933B-4DD1-93B3-A6159F023746}">
      <dgm:prSet/>
      <dgm:spPr/>
      <dgm:t>
        <a:bodyPr/>
        <a:lstStyle/>
        <a:p>
          <a:endParaRPr lang="en-US"/>
        </a:p>
      </dgm:t>
    </dgm:pt>
    <dgm:pt modelId="{8608531B-C94F-4511-9BAC-608B0DA886D5}">
      <dgm:prSet phldrT="[Text]"/>
      <dgm:spPr/>
      <dgm:t>
        <a:bodyPr/>
        <a:lstStyle/>
        <a:p>
          <a:r>
            <a:rPr lang="en-US" dirty="0" smtClean="0"/>
            <a:t>Language</a:t>
          </a:r>
          <a:endParaRPr lang="en-US" dirty="0"/>
        </a:p>
      </dgm:t>
    </dgm:pt>
    <dgm:pt modelId="{66EA3115-5FBF-4829-8360-505F42EBC362}" type="parTrans" cxnId="{B54D620F-B1C2-46A0-95D2-2B5BF812187E}">
      <dgm:prSet/>
      <dgm:spPr/>
      <dgm:t>
        <a:bodyPr/>
        <a:lstStyle/>
        <a:p>
          <a:endParaRPr lang="en-US"/>
        </a:p>
      </dgm:t>
    </dgm:pt>
    <dgm:pt modelId="{5D0E0640-EDD0-42BF-A701-BC79275FF7E9}" type="sibTrans" cxnId="{B54D620F-B1C2-46A0-95D2-2B5BF812187E}">
      <dgm:prSet/>
      <dgm:spPr/>
      <dgm:t>
        <a:bodyPr/>
        <a:lstStyle/>
        <a:p>
          <a:endParaRPr lang="en-US"/>
        </a:p>
      </dgm:t>
    </dgm:pt>
    <dgm:pt modelId="{1854B80E-7AE2-4266-ABDA-FDB69588230F}" type="pres">
      <dgm:prSet presAssocID="{0EF06BF1-96A6-410A-AC7E-894A5CE06767}" presName="Name0" presStyleCnt="0">
        <dgm:presLayoutVars>
          <dgm:dir/>
          <dgm:animLvl val="lvl"/>
          <dgm:resizeHandles val="exact"/>
        </dgm:presLayoutVars>
      </dgm:prSet>
      <dgm:spPr/>
      <dgm:t>
        <a:bodyPr/>
        <a:lstStyle/>
        <a:p>
          <a:endParaRPr lang="en-US"/>
        </a:p>
      </dgm:t>
    </dgm:pt>
    <dgm:pt modelId="{2BAAE73B-0D29-44D3-83F4-FBEA3508B4F3}" type="pres">
      <dgm:prSet presAssocID="{0EF06BF1-96A6-410A-AC7E-894A5CE06767}" presName="tSp" presStyleCnt="0"/>
      <dgm:spPr/>
    </dgm:pt>
    <dgm:pt modelId="{D9549DA9-11AE-4D4E-9F31-7D8AC7A09232}" type="pres">
      <dgm:prSet presAssocID="{0EF06BF1-96A6-410A-AC7E-894A5CE06767}" presName="bSp" presStyleCnt="0"/>
      <dgm:spPr/>
    </dgm:pt>
    <dgm:pt modelId="{E9D9B6A7-365B-41A8-9D5E-049432DF5413}" type="pres">
      <dgm:prSet presAssocID="{0EF06BF1-96A6-410A-AC7E-894A5CE06767}" presName="process" presStyleCnt="0"/>
      <dgm:spPr/>
    </dgm:pt>
    <dgm:pt modelId="{3FF58F3D-FE1F-4611-B107-FCA3519172C0}" type="pres">
      <dgm:prSet presAssocID="{C0CC2195-88CC-4E2B-BD7E-D6056FF97419}" presName="composite1" presStyleCnt="0"/>
      <dgm:spPr/>
    </dgm:pt>
    <dgm:pt modelId="{1BD71CDF-0AC9-41DD-8C85-64B9B0ABAE52}" type="pres">
      <dgm:prSet presAssocID="{C0CC2195-88CC-4E2B-BD7E-D6056FF97419}" presName="dummyNode1" presStyleLbl="node1" presStyleIdx="0" presStyleCnt="3"/>
      <dgm:spPr/>
    </dgm:pt>
    <dgm:pt modelId="{04D0F8F4-4559-42C7-A218-27734D68DA9D}" type="pres">
      <dgm:prSet presAssocID="{C0CC2195-88CC-4E2B-BD7E-D6056FF97419}" presName="childNode1" presStyleLbl="bgAcc1" presStyleIdx="0" presStyleCnt="3">
        <dgm:presLayoutVars>
          <dgm:bulletEnabled val="1"/>
        </dgm:presLayoutVars>
      </dgm:prSet>
      <dgm:spPr/>
      <dgm:t>
        <a:bodyPr/>
        <a:lstStyle/>
        <a:p>
          <a:endParaRPr lang="en-US"/>
        </a:p>
      </dgm:t>
    </dgm:pt>
    <dgm:pt modelId="{F81A6E65-A578-462E-B318-A7DA01EFBA4A}" type="pres">
      <dgm:prSet presAssocID="{C0CC2195-88CC-4E2B-BD7E-D6056FF97419}" presName="childNode1tx" presStyleLbl="bgAcc1" presStyleIdx="0" presStyleCnt="3">
        <dgm:presLayoutVars>
          <dgm:bulletEnabled val="1"/>
        </dgm:presLayoutVars>
      </dgm:prSet>
      <dgm:spPr/>
      <dgm:t>
        <a:bodyPr/>
        <a:lstStyle/>
        <a:p>
          <a:endParaRPr lang="en-US"/>
        </a:p>
      </dgm:t>
    </dgm:pt>
    <dgm:pt modelId="{36A8C8C9-FDCC-4B68-A7BE-A3BBBCA7ED81}" type="pres">
      <dgm:prSet presAssocID="{C0CC2195-88CC-4E2B-BD7E-D6056FF97419}" presName="parentNode1" presStyleLbl="node1" presStyleIdx="0" presStyleCnt="3">
        <dgm:presLayoutVars>
          <dgm:chMax val="1"/>
          <dgm:bulletEnabled val="1"/>
        </dgm:presLayoutVars>
      </dgm:prSet>
      <dgm:spPr/>
      <dgm:t>
        <a:bodyPr/>
        <a:lstStyle/>
        <a:p>
          <a:endParaRPr lang="en-US"/>
        </a:p>
      </dgm:t>
    </dgm:pt>
    <dgm:pt modelId="{A60E479D-AD68-41FD-BBA8-051AB62229BD}" type="pres">
      <dgm:prSet presAssocID="{C0CC2195-88CC-4E2B-BD7E-D6056FF97419}" presName="connSite1" presStyleCnt="0"/>
      <dgm:spPr/>
    </dgm:pt>
    <dgm:pt modelId="{1449040A-CA72-47AD-9853-226C0FD91924}" type="pres">
      <dgm:prSet presAssocID="{1DACC644-605F-4B64-9B7C-2CC1984367E9}" presName="Name9" presStyleLbl="sibTrans2D1" presStyleIdx="0" presStyleCnt="2"/>
      <dgm:spPr/>
      <dgm:t>
        <a:bodyPr/>
        <a:lstStyle/>
        <a:p>
          <a:endParaRPr lang="en-US"/>
        </a:p>
      </dgm:t>
    </dgm:pt>
    <dgm:pt modelId="{3461AD7E-37B5-447A-AB83-C48422952E87}" type="pres">
      <dgm:prSet presAssocID="{0B6233C1-892B-4B63-8328-26E03BD16360}" presName="composite2" presStyleCnt="0"/>
      <dgm:spPr/>
    </dgm:pt>
    <dgm:pt modelId="{82A9C83E-8137-47D3-9DA3-316E1F4F9220}" type="pres">
      <dgm:prSet presAssocID="{0B6233C1-892B-4B63-8328-26E03BD16360}" presName="dummyNode2" presStyleLbl="node1" presStyleIdx="0" presStyleCnt="3"/>
      <dgm:spPr/>
    </dgm:pt>
    <dgm:pt modelId="{E4120A99-F019-477B-A1AA-CC6F19CEF535}" type="pres">
      <dgm:prSet presAssocID="{0B6233C1-892B-4B63-8328-26E03BD16360}" presName="childNode2" presStyleLbl="bgAcc1" presStyleIdx="1" presStyleCnt="3">
        <dgm:presLayoutVars>
          <dgm:bulletEnabled val="1"/>
        </dgm:presLayoutVars>
      </dgm:prSet>
      <dgm:spPr/>
      <dgm:t>
        <a:bodyPr/>
        <a:lstStyle/>
        <a:p>
          <a:endParaRPr lang="en-US"/>
        </a:p>
      </dgm:t>
    </dgm:pt>
    <dgm:pt modelId="{E65694C3-7E4F-4760-BB62-97F057E38269}" type="pres">
      <dgm:prSet presAssocID="{0B6233C1-892B-4B63-8328-26E03BD16360}" presName="childNode2tx" presStyleLbl="bgAcc1" presStyleIdx="1" presStyleCnt="3">
        <dgm:presLayoutVars>
          <dgm:bulletEnabled val="1"/>
        </dgm:presLayoutVars>
      </dgm:prSet>
      <dgm:spPr/>
      <dgm:t>
        <a:bodyPr/>
        <a:lstStyle/>
        <a:p>
          <a:endParaRPr lang="en-US"/>
        </a:p>
      </dgm:t>
    </dgm:pt>
    <dgm:pt modelId="{61FB8857-47F3-474C-B156-DE50251A4F53}" type="pres">
      <dgm:prSet presAssocID="{0B6233C1-892B-4B63-8328-26E03BD16360}" presName="parentNode2" presStyleLbl="node1" presStyleIdx="1" presStyleCnt="3">
        <dgm:presLayoutVars>
          <dgm:chMax val="0"/>
          <dgm:bulletEnabled val="1"/>
        </dgm:presLayoutVars>
      </dgm:prSet>
      <dgm:spPr/>
      <dgm:t>
        <a:bodyPr/>
        <a:lstStyle/>
        <a:p>
          <a:endParaRPr lang="en-US"/>
        </a:p>
      </dgm:t>
    </dgm:pt>
    <dgm:pt modelId="{3143452B-8CF0-48AB-A2D6-0B8B8A964764}" type="pres">
      <dgm:prSet presAssocID="{0B6233C1-892B-4B63-8328-26E03BD16360}" presName="connSite2" presStyleCnt="0"/>
      <dgm:spPr/>
    </dgm:pt>
    <dgm:pt modelId="{6A1FA042-0A17-49B3-951D-EA2614E362FF}" type="pres">
      <dgm:prSet presAssocID="{B6249B4E-8DB5-454C-AD17-59DF307933DC}" presName="Name18" presStyleLbl="sibTrans2D1" presStyleIdx="1" presStyleCnt="2"/>
      <dgm:spPr/>
      <dgm:t>
        <a:bodyPr/>
        <a:lstStyle/>
        <a:p>
          <a:endParaRPr lang="en-US"/>
        </a:p>
      </dgm:t>
    </dgm:pt>
    <dgm:pt modelId="{644EA1FE-9B5F-4BA7-863B-2256FE2F127E}" type="pres">
      <dgm:prSet presAssocID="{837FD7CF-3542-4D61-B450-8B4C4146B14E}" presName="composite1" presStyleCnt="0"/>
      <dgm:spPr/>
    </dgm:pt>
    <dgm:pt modelId="{1FED52FB-81B8-4503-ADD6-F01AC3490C25}" type="pres">
      <dgm:prSet presAssocID="{837FD7CF-3542-4D61-B450-8B4C4146B14E}" presName="dummyNode1" presStyleLbl="node1" presStyleIdx="1" presStyleCnt="3"/>
      <dgm:spPr/>
    </dgm:pt>
    <dgm:pt modelId="{CA0B50ED-D9DC-47DC-B6FF-88D136286275}" type="pres">
      <dgm:prSet presAssocID="{837FD7CF-3542-4D61-B450-8B4C4146B14E}" presName="childNode1" presStyleLbl="bgAcc1" presStyleIdx="2" presStyleCnt="3">
        <dgm:presLayoutVars>
          <dgm:bulletEnabled val="1"/>
        </dgm:presLayoutVars>
      </dgm:prSet>
      <dgm:spPr/>
      <dgm:t>
        <a:bodyPr/>
        <a:lstStyle/>
        <a:p>
          <a:endParaRPr lang="en-US"/>
        </a:p>
      </dgm:t>
    </dgm:pt>
    <dgm:pt modelId="{072F9F1E-61C6-4957-92E0-1565F7B1FBF1}" type="pres">
      <dgm:prSet presAssocID="{837FD7CF-3542-4D61-B450-8B4C4146B14E}" presName="childNode1tx" presStyleLbl="bgAcc1" presStyleIdx="2" presStyleCnt="3">
        <dgm:presLayoutVars>
          <dgm:bulletEnabled val="1"/>
        </dgm:presLayoutVars>
      </dgm:prSet>
      <dgm:spPr/>
      <dgm:t>
        <a:bodyPr/>
        <a:lstStyle/>
        <a:p>
          <a:endParaRPr lang="en-US"/>
        </a:p>
      </dgm:t>
    </dgm:pt>
    <dgm:pt modelId="{9ECF4460-1F53-4A3D-9DAF-8C0026F0CE79}" type="pres">
      <dgm:prSet presAssocID="{837FD7CF-3542-4D61-B450-8B4C4146B14E}" presName="parentNode1" presStyleLbl="node1" presStyleIdx="2" presStyleCnt="3">
        <dgm:presLayoutVars>
          <dgm:chMax val="1"/>
          <dgm:bulletEnabled val="1"/>
        </dgm:presLayoutVars>
      </dgm:prSet>
      <dgm:spPr/>
      <dgm:t>
        <a:bodyPr/>
        <a:lstStyle/>
        <a:p>
          <a:endParaRPr lang="en-US"/>
        </a:p>
      </dgm:t>
    </dgm:pt>
    <dgm:pt modelId="{AB1AD6F0-0D24-44B3-922E-77136BF66197}" type="pres">
      <dgm:prSet presAssocID="{837FD7CF-3542-4D61-B450-8B4C4146B14E}" presName="connSite1" presStyleCnt="0"/>
      <dgm:spPr/>
    </dgm:pt>
  </dgm:ptLst>
  <dgm:cxnLst>
    <dgm:cxn modelId="{B6437B47-5799-41EF-9164-F456B8B831E6}" type="presOf" srcId="{0B6233C1-892B-4B63-8328-26E03BD16360}" destId="{61FB8857-47F3-474C-B156-DE50251A4F53}" srcOrd="0" destOrd="0" presId="urn:microsoft.com/office/officeart/2005/8/layout/hProcess4"/>
    <dgm:cxn modelId="{A4700016-D1BE-4BF0-AD21-349C4BAF246B}" type="presOf" srcId="{81B0F563-1C13-4C26-A690-BA8710F9F1E5}" destId="{072F9F1E-61C6-4957-92E0-1565F7B1FBF1}" srcOrd="1" destOrd="0" presId="urn:microsoft.com/office/officeart/2005/8/layout/hProcess4"/>
    <dgm:cxn modelId="{394C54A8-AB0A-46F8-8673-9AAE6C4FB3B1}" type="presOf" srcId="{8608531B-C94F-4511-9BAC-608B0DA886D5}" destId="{CA0B50ED-D9DC-47DC-B6FF-88D136286275}" srcOrd="0" destOrd="1" presId="urn:microsoft.com/office/officeart/2005/8/layout/hProcess4"/>
    <dgm:cxn modelId="{7A45E843-A49A-4A36-8C8B-A15A97721386}" type="presOf" srcId="{837FD7CF-3542-4D61-B450-8B4C4146B14E}" destId="{9ECF4460-1F53-4A3D-9DAF-8C0026F0CE79}" srcOrd="0" destOrd="0" presId="urn:microsoft.com/office/officeart/2005/8/layout/hProcess4"/>
    <dgm:cxn modelId="{563F8913-61A9-4181-AF62-69427B06860F}" srcId="{C0CC2195-88CC-4E2B-BD7E-D6056FF97419}" destId="{8469F08B-C5FE-4ABC-8019-8E46FFB2B6B8}" srcOrd="1" destOrd="0" parTransId="{B4EF0083-3A92-4117-BB11-204A6506E4EA}" sibTransId="{3E1DD40A-9D91-4A1D-B362-3B481C6B75CE}"/>
    <dgm:cxn modelId="{BF084973-142A-4B69-AA06-91FB6B0F823A}" type="presOf" srcId="{7101D754-D5B8-4AB3-8262-83A42B2F3225}" destId="{E4120A99-F019-477B-A1AA-CC6F19CEF535}" srcOrd="0" destOrd="0" presId="urn:microsoft.com/office/officeart/2005/8/layout/hProcess4"/>
    <dgm:cxn modelId="{80E0C6A6-2751-4043-A408-0B6DC3453208}" type="presOf" srcId="{8608531B-C94F-4511-9BAC-608B0DA886D5}" destId="{072F9F1E-61C6-4957-92E0-1565F7B1FBF1}" srcOrd="1" destOrd="1" presId="urn:microsoft.com/office/officeart/2005/8/layout/hProcess4"/>
    <dgm:cxn modelId="{EB609B63-6C57-492A-BF97-5369A4C03B90}" srcId="{C0CC2195-88CC-4E2B-BD7E-D6056FF97419}" destId="{47067F7C-D727-4318-B456-851E71DA0700}" srcOrd="0" destOrd="0" parTransId="{0368BA02-C560-4817-A8DD-A73B91AB5502}" sibTransId="{D49BB36B-98A9-4AF5-A6A1-4537531F5000}"/>
    <dgm:cxn modelId="{6A6C7CDD-EBFA-47B6-828E-E34606B17662}" srcId="{0B6233C1-892B-4B63-8328-26E03BD16360}" destId="{4DA33594-2056-4BB2-8FC3-931B1A7AD8BD}" srcOrd="1" destOrd="0" parTransId="{E32CE88C-BF22-442A-B56C-1696F5DC5FF5}" sibTransId="{8F75FD70-FAE9-4C5F-8AEE-FA3E9961E61A}"/>
    <dgm:cxn modelId="{DCEEE46C-3EC8-4848-A1F8-488108D862FE}" type="presOf" srcId="{8469F08B-C5FE-4ABC-8019-8E46FFB2B6B8}" destId="{F81A6E65-A578-462E-B318-A7DA01EFBA4A}" srcOrd="1" destOrd="1" presId="urn:microsoft.com/office/officeart/2005/8/layout/hProcess4"/>
    <dgm:cxn modelId="{90A2388E-C7AA-404A-B946-C1434C36B6D4}" type="presOf" srcId="{C0CC2195-88CC-4E2B-BD7E-D6056FF97419}" destId="{36A8C8C9-FDCC-4B68-A7BE-A3BBBCA7ED81}" srcOrd="0" destOrd="0" presId="urn:microsoft.com/office/officeart/2005/8/layout/hProcess4"/>
    <dgm:cxn modelId="{17451BF6-2192-4378-93FC-0CA8CE10C39C}" type="presOf" srcId="{7101D754-D5B8-4AB3-8262-83A42B2F3225}" destId="{E65694C3-7E4F-4760-BB62-97F057E38269}" srcOrd="1" destOrd="0" presId="urn:microsoft.com/office/officeart/2005/8/layout/hProcess4"/>
    <dgm:cxn modelId="{B554D8A3-ED6F-4EF6-9F18-A20828AF670D}" srcId="{0EF06BF1-96A6-410A-AC7E-894A5CE06767}" destId="{0B6233C1-892B-4B63-8328-26E03BD16360}" srcOrd="1" destOrd="0" parTransId="{26645644-9FC8-4E47-B602-9830F19E161E}" sibTransId="{B6249B4E-8DB5-454C-AD17-59DF307933DC}"/>
    <dgm:cxn modelId="{22316B89-855D-456F-8D95-AEFEAC4711AE}" type="presOf" srcId="{0EF06BF1-96A6-410A-AC7E-894A5CE06767}" destId="{1854B80E-7AE2-4266-ABDA-FDB69588230F}" srcOrd="0" destOrd="0" presId="urn:microsoft.com/office/officeart/2005/8/layout/hProcess4"/>
    <dgm:cxn modelId="{EE9DBC76-7CC1-4FB9-B3CA-703B5E3FAC55}" type="presOf" srcId="{81B0F563-1C13-4C26-A690-BA8710F9F1E5}" destId="{CA0B50ED-D9DC-47DC-B6FF-88D136286275}" srcOrd="0" destOrd="0" presId="urn:microsoft.com/office/officeart/2005/8/layout/hProcess4"/>
    <dgm:cxn modelId="{33911009-A4DA-41DF-A0FF-1307826E2881}" type="presOf" srcId="{4DA33594-2056-4BB2-8FC3-931B1A7AD8BD}" destId="{E65694C3-7E4F-4760-BB62-97F057E38269}" srcOrd="1" destOrd="1" presId="urn:microsoft.com/office/officeart/2005/8/layout/hProcess4"/>
    <dgm:cxn modelId="{50F1E48F-91A8-4E85-9FC1-E9BCA234F603}" type="presOf" srcId="{8469F08B-C5FE-4ABC-8019-8E46FFB2B6B8}" destId="{04D0F8F4-4559-42C7-A218-27734D68DA9D}" srcOrd="0" destOrd="1" presId="urn:microsoft.com/office/officeart/2005/8/layout/hProcess4"/>
    <dgm:cxn modelId="{B54D620F-B1C2-46A0-95D2-2B5BF812187E}" srcId="{837FD7CF-3542-4D61-B450-8B4C4146B14E}" destId="{8608531B-C94F-4511-9BAC-608B0DA886D5}" srcOrd="1" destOrd="0" parTransId="{66EA3115-5FBF-4829-8360-505F42EBC362}" sibTransId="{5D0E0640-EDD0-42BF-A701-BC79275FF7E9}"/>
    <dgm:cxn modelId="{5FCD6F9C-21F8-4994-8203-3A14F701B7E5}" type="presOf" srcId="{47067F7C-D727-4318-B456-851E71DA0700}" destId="{F81A6E65-A578-462E-B318-A7DA01EFBA4A}" srcOrd="1" destOrd="0" presId="urn:microsoft.com/office/officeart/2005/8/layout/hProcess4"/>
    <dgm:cxn modelId="{F24342A4-9C6F-44C7-B50B-FF143615122D}" srcId="{0B6233C1-892B-4B63-8328-26E03BD16360}" destId="{7101D754-D5B8-4AB3-8262-83A42B2F3225}" srcOrd="0" destOrd="0" parTransId="{3D8D5976-4DF5-4E0D-968C-8DEAB4B07312}" sibTransId="{3294A229-98C9-4B58-8692-95950DCD8CAB}"/>
    <dgm:cxn modelId="{E1D64172-D14F-4CF8-85B9-42034AF2A1C1}" type="presOf" srcId="{4DA33594-2056-4BB2-8FC3-931B1A7AD8BD}" destId="{E4120A99-F019-477B-A1AA-CC6F19CEF535}" srcOrd="0" destOrd="1" presId="urn:microsoft.com/office/officeart/2005/8/layout/hProcess4"/>
    <dgm:cxn modelId="{345D50D3-933B-4DD1-93B3-A6159F023746}" srcId="{837FD7CF-3542-4D61-B450-8B4C4146B14E}" destId="{81B0F563-1C13-4C26-A690-BA8710F9F1E5}" srcOrd="0" destOrd="0" parTransId="{1E1C7DDB-3E6B-4E3B-B126-9CD3298E8BD2}" sibTransId="{86E4F395-EBAF-4413-B432-BA292BE17539}"/>
    <dgm:cxn modelId="{6EAA76A5-A261-4C90-818A-C79674E58937}" type="presOf" srcId="{47067F7C-D727-4318-B456-851E71DA0700}" destId="{04D0F8F4-4559-42C7-A218-27734D68DA9D}" srcOrd="0" destOrd="0" presId="urn:microsoft.com/office/officeart/2005/8/layout/hProcess4"/>
    <dgm:cxn modelId="{A5A457AE-6BB7-4A41-9CCE-43778D2B7B49}" type="presOf" srcId="{1DACC644-605F-4B64-9B7C-2CC1984367E9}" destId="{1449040A-CA72-47AD-9853-226C0FD91924}" srcOrd="0" destOrd="0" presId="urn:microsoft.com/office/officeart/2005/8/layout/hProcess4"/>
    <dgm:cxn modelId="{9A6D8541-9C15-40DB-A0F9-20CCB58587B4}" srcId="{0EF06BF1-96A6-410A-AC7E-894A5CE06767}" destId="{837FD7CF-3542-4D61-B450-8B4C4146B14E}" srcOrd="2" destOrd="0" parTransId="{A5D41CFE-FF3D-462B-B90E-2B47A1100A72}" sibTransId="{CA6DDA47-890F-4C55-831A-E65E33FDDBF0}"/>
    <dgm:cxn modelId="{9468F0A0-1E9D-4E8C-8F50-264512A7F24C}" srcId="{0EF06BF1-96A6-410A-AC7E-894A5CE06767}" destId="{C0CC2195-88CC-4E2B-BD7E-D6056FF97419}" srcOrd="0" destOrd="0" parTransId="{D30C6025-F280-4909-9764-A93DCF09BF0C}" sibTransId="{1DACC644-605F-4B64-9B7C-2CC1984367E9}"/>
    <dgm:cxn modelId="{6AE6531A-DD07-41CD-8FC1-B1B939AD5DE3}" type="presOf" srcId="{B6249B4E-8DB5-454C-AD17-59DF307933DC}" destId="{6A1FA042-0A17-49B3-951D-EA2614E362FF}" srcOrd="0" destOrd="0" presId="urn:microsoft.com/office/officeart/2005/8/layout/hProcess4"/>
    <dgm:cxn modelId="{D4CEDBFE-B80F-4B44-A51B-722057BFF95B}" type="presParOf" srcId="{1854B80E-7AE2-4266-ABDA-FDB69588230F}" destId="{2BAAE73B-0D29-44D3-83F4-FBEA3508B4F3}" srcOrd="0" destOrd="0" presId="urn:microsoft.com/office/officeart/2005/8/layout/hProcess4"/>
    <dgm:cxn modelId="{BD35A618-B306-486D-A8D2-5E26CFCEC617}" type="presParOf" srcId="{1854B80E-7AE2-4266-ABDA-FDB69588230F}" destId="{D9549DA9-11AE-4D4E-9F31-7D8AC7A09232}" srcOrd="1" destOrd="0" presId="urn:microsoft.com/office/officeart/2005/8/layout/hProcess4"/>
    <dgm:cxn modelId="{36ABC4B9-D1F2-4970-B35C-4F410C7D20CC}" type="presParOf" srcId="{1854B80E-7AE2-4266-ABDA-FDB69588230F}" destId="{E9D9B6A7-365B-41A8-9D5E-049432DF5413}" srcOrd="2" destOrd="0" presId="urn:microsoft.com/office/officeart/2005/8/layout/hProcess4"/>
    <dgm:cxn modelId="{10F75A11-1488-43D4-BB11-4FFBE2D81119}" type="presParOf" srcId="{E9D9B6A7-365B-41A8-9D5E-049432DF5413}" destId="{3FF58F3D-FE1F-4611-B107-FCA3519172C0}" srcOrd="0" destOrd="0" presId="urn:microsoft.com/office/officeart/2005/8/layout/hProcess4"/>
    <dgm:cxn modelId="{BC974AC7-6AAB-4B37-8322-B1ED07C85F0B}" type="presParOf" srcId="{3FF58F3D-FE1F-4611-B107-FCA3519172C0}" destId="{1BD71CDF-0AC9-41DD-8C85-64B9B0ABAE52}" srcOrd="0" destOrd="0" presId="urn:microsoft.com/office/officeart/2005/8/layout/hProcess4"/>
    <dgm:cxn modelId="{FDFF8D45-B6BA-41C5-B415-8E48685CD7BB}" type="presParOf" srcId="{3FF58F3D-FE1F-4611-B107-FCA3519172C0}" destId="{04D0F8F4-4559-42C7-A218-27734D68DA9D}" srcOrd="1" destOrd="0" presId="urn:microsoft.com/office/officeart/2005/8/layout/hProcess4"/>
    <dgm:cxn modelId="{4D0D0314-DED7-49E3-8844-CA9208EF88C8}" type="presParOf" srcId="{3FF58F3D-FE1F-4611-B107-FCA3519172C0}" destId="{F81A6E65-A578-462E-B318-A7DA01EFBA4A}" srcOrd="2" destOrd="0" presId="urn:microsoft.com/office/officeart/2005/8/layout/hProcess4"/>
    <dgm:cxn modelId="{AFAC921E-4E83-4DC0-BB0A-F19B09102C3D}" type="presParOf" srcId="{3FF58F3D-FE1F-4611-B107-FCA3519172C0}" destId="{36A8C8C9-FDCC-4B68-A7BE-A3BBBCA7ED81}" srcOrd="3" destOrd="0" presId="urn:microsoft.com/office/officeart/2005/8/layout/hProcess4"/>
    <dgm:cxn modelId="{ACA12EF1-0B2C-43E8-9927-59E99C0EE4AD}" type="presParOf" srcId="{3FF58F3D-FE1F-4611-B107-FCA3519172C0}" destId="{A60E479D-AD68-41FD-BBA8-051AB62229BD}" srcOrd="4" destOrd="0" presId="urn:microsoft.com/office/officeart/2005/8/layout/hProcess4"/>
    <dgm:cxn modelId="{C17ECF14-C16E-452D-A658-131EAAE440D2}" type="presParOf" srcId="{E9D9B6A7-365B-41A8-9D5E-049432DF5413}" destId="{1449040A-CA72-47AD-9853-226C0FD91924}" srcOrd="1" destOrd="0" presId="urn:microsoft.com/office/officeart/2005/8/layout/hProcess4"/>
    <dgm:cxn modelId="{10A0668C-E73F-4EDA-81B4-39B136DFE223}" type="presParOf" srcId="{E9D9B6A7-365B-41A8-9D5E-049432DF5413}" destId="{3461AD7E-37B5-447A-AB83-C48422952E87}" srcOrd="2" destOrd="0" presId="urn:microsoft.com/office/officeart/2005/8/layout/hProcess4"/>
    <dgm:cxn modelId="{8ACBDDC3-F36E-470A-9074-DFF346A7ADEA}" type="presParOf" srcId="{3461AD7E-37B5-447A-AB83-C48422952E87}" destId="{82A9C83E-8137-47D3-9DA3-316E1F4F9220}" srcOrd="0" destOrd="0" presId="urn:microsoft.com/office/officeart/2005/8/layout/hProcess4"/>
    <dgm:cxn modelId="{4E573FC6-CFDF-48D7-9B4E-820ACC3F083F}" type="presParOf" srcId="{3461AD7E-37B5-447A-AB83-C48422952E87}" destId="{E4120A99-F019-477B-A1AA-CC6F19CEF535}" srcOrd="1" destOrd="0" presId="urn:microsoft.com/office/officeart/2005/8/layout/hProcess4"/>
    <dgm:cxn modelId="{BE02E3D7-0D89-45C9-AE94-D68E9CC7B8BD}" type="presParOf" srcId="{3461AD7E-37B5-447A-AB83-C48422952E87}" destId="{E65694C3-7E4F-4760-BB62-97F057E38269}" srcOrd="2" destOrd="0" presId="urn:microsoft.com/office/officeart/2005/8/layout/hProcess4"/>
    <dgm:cxn modelId="{AAB362A1-EDFD-4580-A5A5-696169698AA9}" type="presParOf" srcId="{3461AD7E-37B5-447A-AB83-C48422952E87}" destId="{61FB8857-47F3-474C-B156-DE50251A4F53}" srcOrd="3" destOrd="0" presId="urn:microsoft.com/office/officeart/2005/8/layout/hProcess4"/>
    <dgm:cxn modelId="{000FBB43-DACB-4605-8B8B-CD40C3DCBE53}" type="presParOf" srcId="{3461AD7E-37B5-447A-AB83-C48422952E87}" destId="{3143452B-8CF0-48AB-A2D6-0B8B8A964764}" srcOrd="4" destOrd="0" presId="urn:microsoft.com/office/officeart/2005/8/layout/hProcess4"/>
    <dgm:cxn modelId="{FBA9DD27-4415-4049-B53D-8488BE045951}" type="presParOf" srcId="{E9D9B6A7-365B-41A8-9D5E-049432DF5413}" destId="{6A1FA042-0A17-49B3-951D-EA2614E362FF}" srcOrd="3" destOrd="0" presId="urn:microsoft.com/office/officeart/2005/8/layout/hProcess4"/>
    <dgm:cxn modelId="{F0737EC7-4F5E-42A0-BD5A-B2CC2A88E334}" type="presParOf" srcId="{E9D9B6A7-365B-41A8-9D5E-049432DF5413}" destId="{644EA1FE-9B5F-4BA7-863B-2256FE2F127E}" srcOrd="4" destOrd="0" presId="urn:microsoft.com/office/officeart/2005/8/layout/hProcess4"/>
    <dgm:cxn modelId="{53CD3A45-BEED-414F-9812-2DF6869B842F}" type="presParOf" srcId="{644EA1FE-9B5F-4BA7-863B-2256FE2F127E}" destId="{1FED52FB-81B8-4503-ADD6-F01AC3490C25}" srcOrd="0" destOrd="0" presId="urn:microsoft.com/office/officeart/2005/8/layout/hProcess4"/>
    <dgm:cxn modelId="{6DA3FF21-CF6D-4D2E-85C8-2721F8AA40F9}" type="presParOf" srcId="{644EA1FE-9B5F-4BA7-863B-2256FE2F127E}" destId="{CA0B50ED-D9DC-47DC-B6FF-88D136286275}" srcOrd="1" destOrd="0" presId="urn:microsoft.com/office/officeart/2005/8/layout/hProcess4"/>
    <dgm:cxn modelId="{99BA9D40-4967-48F5-90BE-4CA16E71E9C1}" type="presParOf" srcId="{644EA1FE-9B5F-4BA7-863B-2256FE2F127E}" destId="{072F9F1E-61C6-4957-92E0-1565F7B1FBF1}" srcOrd="2" destOrd="0" presId="urn:microsoft.com/office/officeart/2005/8/layout/hProcess4"/>
    <dgm:cxn modelId="{0C3CD9E5-3B30-4C2A-9815-EC0F0E8A5658}" type="presParOf" srcId="{644EA1FE-9B5F-4BA7-863B-2256FE2F127E}" destId="{9ECF4460-1F53-4A3D-9DAF-8C0026F0CE79}" srcOrd="3" destOrd="0" presId="urn:microsoft.com/office/officeart/2005/8/layout/hProcess4"/>
    <dgm:cxn modelId="{FC4B8F47-BA0F-4880-8E5A-0F4BCFBC8252}" type="presParOf" srcId="{644EA1FE-9B5F-4BA7-863B-2256FE2F127E}" destId="{AB1AD6F0-0D24-44B3-922E-77136BF6619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D1648-B29D-49E1-A2EA-454465052FB7}">
      <dsp:nvSpPr>
        <dsp:cNvPr id="0" name=""/>
        <dsp:cNvSpPr/>
      </dsp:nvSpPr>
      <dsp:spPr>
        <a:xfrm>
          <a:off x="2983942" y="1381"/>
          <a:ext cx="1125689" cy="7316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dirty="0" smtClean="0"/>
            <a:t>System</a:t>
          </a:r>
          <a:endParaRPr lang="en-IN" sz="2300" kern="1200" dirty="0"/>
        </a:p>
      </dsp:txBody>
      <dsp:txXfrm>
        <a:off x="3019661" y="37100"/>
        <a:ext cx="1054251" cy="660260"/>
      </dsp:txXfrm>
    </dsp:sp>
    <dsp:sp modelId="{E6392D78-0D60-424B-A4D9-7D37F6248BB2}">
      <dsp:nvSpPr>
        <dsp:cNvPr id="0" name=""/>
        <dsp:cNvSpPr/>
      </dsp:nvSpPr>
      <dsp:spPr>
        <a:xfrm>
          <a:off x="1822113" y="367230"/>
          <a:ext cx="3449347" cy="3449347"/>
        </a:xfrm>
        <a:custGeom>
          <a:avLst/>
          <a:gdLst/>
          <a:ahLst/>
          <a:cxnLst/>
          <a:rect l="0" t="0" r="0" b="0"/>
          <a:pathLst>
            <a:path>
              <a:moveTo>
                <a:pt x="2429295" y="150504"/>
              </a:moveTo>
              <a:arcTo wR="1724673" hR="1724673" stAng="17646839" swAng="92466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678F20B-6471-4D6F-9A09-A82E7507E4CA}">
      <dsp:nvSpPr>
        <dsp:cNvPr id="0" name=""/>
        <dsp:cNvSpPr/>
      </dsp:nvSpPr>
      <dsp:spPr>
        <a:xfrm>
          <a:off x="4477554" y="863718"/>
          <a:ext cx="1125689" cy="7316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dirty="0" smtClean="0"/>
            <a:t>Plan</a:t>
          </a:r>
          <a:endParaRPr lang="en-IN" sz="2300" kern="1200" dirty="0"/>
        </a:p>
      </dsp:txBody>
      <dsp:txXfrm>
        <a:off x="4513273" y="899437"/>
        <a:ext cx="1054251" cy="660260"/>
      </dsp:txXfrm>
    </dsp:sp>
    <dsp:sp modelId="{1C58054F-DE48-45FF-8960-5BA2B0B93D6D}">
      <dsp:nvSpPr>
        <dsp:cNvPr id="0" name=""/>
        <dsp:cNvSpPr/>
      </dsp:nvSpPr>
      <dsp:spPr>
        <a:xfrm>
          <a:off x="1822113" y="367230"/>
          <a:ext cx="3449347" cy="3449347"/>
        </a:xfrm>
        <a:custGeom>
          <a:avLst/>
          <a:gdLst/>
          <a:ahLst/>
          <a:cxnLst/>
          <a:rect l="0" t="0" r="0" b="0"/>
          <a:pathLst>
            <a:path>
              <a:moveTo>
                <a:pt x="3422445" y="1421242"/>
              </a:moveTo>
              <a:arcTo wR="1724673" hR="1724673" stAng="20992013" swAng="1215974"/>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66D94F9-2050-4B5A-8F8F-91050BC26907}">
      <dsp:nvSpPr>
        <dsp:cNvPr id="0" name=""/>
        <dsp:cNvSpPr/>
      </dsp:nvSpPr>
      <dsp:spPr>
        <a:xfrm>
          <a:off x="4477554" y="2588391"/>
          <a:ext cx="1125689" cy="7316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dirty="0" smtClean="0"/>
            <a:t>Design</a:t>
          </a:r>
          <a:endParaRPr lang="en-IN" sz="2300" kern="1200" dirty="0"/>
        </a:p>
      </dsp:txBody>
      <dsp:txXfrm>
        <a:off x="4513273" y="2624110"/>
        <a:ext cx="1054251" cy="660260"/>
      </dsp:txXfrm>
    </dsp:sp>
    <dsp:sp modelId="{5176C7B8-FF8A-43FD-8BB3-E8400DB319CB}">
      <dsp:nvSpPr>
        <dsp:cNvPr id="0" name=""/>
        <dsp:cNvSpPr/>
      </dsp:nvSpPr>
      <dsp:spPr>
        <a:xfrm>
          <a:off x="1818393" y="370909"/>
          <a:ext cx="3449347" cy="3449347"/>
        </a:xfrm>
        <a:custGeom>
          <a:avLst/>
          <a:gdLst/>
          <a:ahLst/>
          <a:cxnLst/>
          <a:rect l="0" t="0" r="0" b="0"/>
          <a:pathLst>
            <a:path>
              <a:moveTo>
                <a:pt x="2816605" y="3059659"/>
              </a:moveTo>
              <a:arcTo wR="1724673" hR="1724673" stAng="3043143" swAng="100336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2DF297F-796A-4770-9CDD-B0B81ACE4FC4}">
      <dsp:nvSpPr>
        <dsp:cNvPr id="0" name=""/>
        <dsp:cNvSpPr/>
      </dsp:nvSpPr>
      <dsp:spPr>
        <a:xfrm>
          <a:off x="2923739" y="3452109"/>
          <a:ext cx="1125689" cy="7316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dirty="0" smtClean="0"/>
            <a:t>Coding</a:t>
          </a:r>
          <a:endParaRPr lang="en-IN" sz="2300" kern="1200" dirty="0"/>
        </a:p>
      </dsp:txBody>
      <dsp:txXfrm>
        <a:off x="2959458" y="3487828"/>
        <a:ext cx="1054251" cy="660260"/>
      </dsp:txXfrm>
    </dsp:sp>
    <dsp:sp modelId="{5E6C3455-E746-4B3A-9781-0E4C86ADD53B}">
      <dsp:nvSpPr>
        <dsp:cNvPr id="0" name=""/>
        <dsp:cNvSpPr/>
      </dsp:nvSpPr>
      <dsp:spPr>
        <a:xfrm>
          <a:off x="1826455" y="371525"/>
          <a:ext cx="3449347" cy="3449347"/>
        </a:xfrm>
        <a:custGeom>
          <a:avLst/>
          <a:gdLst/>
          <a:ahLst/>
          <a:cxnLst/>
          <a:rect l="0" t="0" r="0" b="0"/>
          <a:pathLst>
            <a:path>
              <a:moveTo>
                <a:pt x="968846" y="3274907"/>
              </a:moveTo>
              <a:arcTo wR="1724673" hR="1724673" stAng="6959513" swAng="8485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5F5E7CF-7D89-40C4-8F16-AC2827FF48E1}">
      <dsp:nvSpPr>
        <dsp:cNvPr id="0" name=""/>
        <dsp:cNvSpPr/>
      </dsp:nvSpPr>
      <dsp:spPr>
        <a:xfrm>
          <a:off x="1490331" y="2588391"/>
          <a:ext cx="1125689" cy="7316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dirty="0" smtClean="0"/>
            <a:t>Testing</a:t>
          </a:r>
          <a:endParaRPr lang="en-IN" sz="2300" kern="1200" dirty="0"/>
        </a:p>
      </dsp:txBody>
      <dsp:txXfrm>
        <a:off x="1526050" y="2624110"/>
        <a:ext cx="1054251" cy="660260"/>
      </dsp:txXfrm>
    </dsp:sp>
    <dsp:sp modelId="{2444727D-7428-453A-B4B3-05AE6580D736}">
      <dsp:nvSpPr>
        <dsp:cNvPr id="0" name=""/>
        <dsp:cNvSpPr/>
      </dsp:nvSpPr>
      <dsp:spPr>
        <a:xfrm>
          <a:off x="1822113" y="367230"/>
          <a:ext cx="3449347" cy="3449347"/>
        </a:xfrm>
        <a:custGeom>
          <a:avLst/>
          <a:gdLst/>
          <a:ahLst/>
          <a:cxnLst/>
          <a:rect l="0" t="0" r="0" b="0"/>
          <a:pathLst>
            <a:path>
              <a:moveTo>
                <a:pt x="26772" y="2027380"/>
              </a:moveTo>
              <a:arcTo wR="1724673" hR="1724673" stAng="10193482" swAng="122070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F6843D0-A107-4B03-A146-9D05991B70AE}">
      <dsp:nvSpPr>
        <dsp:cNvPr id="0" name=""/>
        <dsp:cNvSpPr/>
      </dsp:nvSpPr>
      <dsp:spPr>
        <a:xfrm>
          <a:off x="1490331" y="867402"/>
          <a:ext cx="1125689" cy="72432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Debug/</a:t>
          </a:r>
        </a:p>
        <a:p>
          <a:pPr lvl="0" algn="ctr" defTabSz="622300">
            <a:lnSpc>
              <a:spcPct val="90000"/>
            </a:lnSpc>
            <a:spcBef>
              <a:spcPct val="0"/>
            </a:spcBef>
            <a:spcAft>
              <a:spcPct val="35000"/>
            </a:spcAft>
          </a:pPr>
          <a:r>
            <a:rPr lang="en-IN" sz="1400" kern="1200" dirty="0" smtClean="0"/>
            <a:t>Deployment</a:t>
          </a:r>
          <a:endParaRPr lang="en-IN" sz="1400" kern="1200" dirty="0"/>
        </a:p>
      </dsp:txBody>
      <dsp:txXfrm>
        <a:off x="1525690" y="902761"/>
        <a:ext cx="1054971" cy="653611"/>
      </dsp:txXfrm>
    </dsp:sp>
    <dsp:sp modelId="{0845EFC8-19D5-4389-9FAA-3AF02B5634C3}">
      <dsp:nvSpPr>
        <dsp:cNvPr id="0" name=""/>
        <dsp:cNvSpPr/>
      </dsp:nvSpPr>
      <dsp:spPr>
        <a:xfrm>
          <a:off x="1822113" y="367230"/>
          <a:ext cx="3449347" cy="3449347"/>
        </a:xfrm>
        <a:custGeom>
          <a:avLst/>
          <a:gdLst/>
          <a:ahLst/>
          <a:cxnLst/>
          <a:rect l="0" t="0" r="0" b="0"/>
          <a:pathLst>
            <a:path>
              <a:moveTo>
                <a:pt x="623813" y="397042"/>
              </a:moveTo>
              <a:arcTo wR="1724673" hR="1724673" stAng="13820086" swAng="93103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0F8F4-4559-42C7-A218-27734D68DA9D}">
      <dsp:nvSpPr>
        <dsp:cNvPr id="0" name=""/>
        <dsp:cNvSpPr/>
      </dsp:nvSpPr>
      <dsp:spPr>
        <a:xfrm>
          <a:off x="141" y="1774586"/>
          <a:ext cx="2266626" cy="186949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Packages</a:t>
          </a:r>
          <a:endParaRPr lang="en-US" sz="2400" kern="1200" dirty="0"/>
        </a:p>
        <a:p>
          <a:pPr marL="228600" lvl="1" indent="-228600" algn="l" defTabSz="1066800">
            <a:lnSpc>
              <a:spcPct val="90000"/>
            </a:lnSpc>
            <a:spcBef>
              <a:spcPct val="0"/>
            </a:spcBef>
            <a:spcAft>
              <a:spcPct val="15000"/>
            </a:spcAft>
            <a:buChar char="••"/>
          </a:pPr>
          <a:r>
            <a:rPr lang="en-US" sz="2400" kern="1200" dirty="0" smtClean="0"/>
            <a:t>Authentication</a:t>
          </a:r>
          <a:endParaRPr lang="en-US" sz="2400" kern="1200" dirty="0"/>
        </a:p>
      </dsp:txBody>
      <dsp:txXfrm>
        <a:off x="43163" y="1817608"/>
        <a:ext cx="2180582" cy="1382843"/>
      </dsp:txXfrm>
    </dsp:sp>
    <dsp:sp modelId="{1449040A-CA72-47AD-9853-226C0FD91924}">
      <dsp:nvSpPr>
        <dsp:cNvPr id="0" name=""/>
        <dsp:cNvSpPr/>
      </dsp:nvSpPr>
      <dsp:spPr>
        <a:xfrm>
          <a:off x="1300946" y="2316885"/>
          <a:ext cx="2356306" cy="2356306"/>
        </a:xfrm>
        <a:prstGeom prst="leftCircularArrow">
          <a:avLst>
            <a:gd name="adj1" fmla="val 2550"/>
            <a:gd name="adj2" fmla="val 309429"/>
            <a:gd name="adj3" fmla="val 2084940"/>
            <a:gd name="adj4" fmla="val 9024489"/>
            <a:gd name="adj5" fmla="val 297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A8C8C9-FDCC-4B68-A7BE-A3BBBCA7ED81}">
      <dsp:nvSpPr>
        <dsp:cNvPr id="0" name=""/>
        <dsp:cNvSpPr/>
      </dsp:nvSpPr>
      <dsp:spPr>
        <a:xfrm>
          <a:off x="503836" y="3243474"/>
          <a:ext cx="2014779" cy="80121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r>
            <a:rPr lang="en-US" sz="3300" kern="1200" dirty="0" smtClean="0"/>
            <a:t>Code</a:t>
          </a:r>
          <a:endParaRPr lang="en-US" sz="3300" kern="1200" dirty="0"/>
        </a:p>
      </dsp:txBody>
      <dsp:txXfrm>
        <a:off x="527303" y="3266941"/>
        <a:ext cx="1967845" cy="754277"/>
      </dsp:txXfrm>
    </dsp:sp>
    <dsp:sp modelId="{E4120A99-F019-477B-A1AA-CC6F19CEF535}">
      <dsp:nvSpPr>
        <dsp:cNvPr id="0" name=""/>
        <dsp:cNvSpPr/>
      </dsp:nvSpPr>
      <dsp:spPr>
        <a:xfrm>
          <a:off x="2804762" y="1774586"/>
          <a:ext cx="2266626" cy="186949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Consumer keys</a:t>
          </a:r>
          <a:endParaRPr lang="en-US" sz="2400" kern="1200" dirty="0"/>
        </a:p>
        <a:p>
          <a:pPr marL="228600" lvl="1" indent="-228600" algn="l" defTabSz="1066800">
            <a:lnSpc>
              <a:spcPct val="90000"/>
            </a:lnSpc>
            <a:spcBef>
              <a:spcPct val="0"/>
            </a:spcBef>
            <a:spcAft>
              <a:spcPct val="15000"/>
            </a:spcAft>
            <a:buChar char="••"/>
          </a:pPr>
          <a:r>
            <a:rPr lang="en-US" sz="2400" kern="1200" dirty="0" smtClean="0"/>
            <a:t>Data</a:t>
          </a:r>
          <a:endParaRPr lang="en-US" sz="2400" kern="1200" dirty="0"/>
        </a:p>
      </dsp:txBody>
      <dsp:txXfrm>
        <a:off x="2847784" y="2218214"/>
        <a:ext cx="2180582" cy="1382843"/>
      </dsp:txXfrm>
    </dsp:sp>
    <dsp:sp modelId="{6A1FA042-0A17-49B3-951D-EA2614E362FF}">
      <dsp:nvSpPr>
        <dsp:cNvPr id="0" name=""/>
        <dsp:cNvSpPr/>
      </dsp:nvSpPr>
      <dsp:spPr>
        <a:xfrm>
          <a:off x="4086679" y="672173"/>
          <a:ext cx="2645930" cy="2645930"/>
        </a:xfrm>
        <a:prstGeom prst="circularArrow">
          <a:avLst>
            <a:gd name="adj1" fmla="val 2271"/>
            <a:gd name="adj2" fmla="val 273786"/>
            <a:gd name="adj3" fmla="val 19550703"/>
            <a:gd name="adj4" fmla="val 12575511"/>
            <a:gd name="adj5" fmla="val 265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FB8857-47F3-474C-B156-DE50251A4F53}">
      <dsp:nvSpPr>
        <dsp:cNvPr id="0" name=""/>
        <dsp:cNvSpPr/>
      </dsp:nvSpPr>
      <dsp:spPr>
        <a:xfrm>
          <a:off x="3308457" y="1373981"/>
          <a:ext cx="2014779" cy="80121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r>
            <a:rPr lang="en-US" sz="3300" kern="1200" dirty="0" smtClean="0"/>
            <a:t>Twitter </a:t>
          </a:r>
          <a:r>
            <a:rPr lang="en-US" sz="3300" kern="1200" dirty="0" err="1" smtClean="0"/>
            <a:t>api</a:t>
          </a:r>
          <a:endParaRPr lang="en-US" sz="3300" kern="1200" dirty="0"/>
        </a:p>
      </dsp:txBody>
      <dsp:txXfrm>
        <a:off x="3331924" y="1397448"/>
        <a:ext cx="1967845" cy="754277"/>
      </dsp:txXfrm>
    </dsp:sp>
    <dsp:sp modelId="{CA0B50ED-D9DC-47DC-B6FF-88D136286275}">
      <dsp:nvSpPr>
        <dsp:cNvPr id="0" name=""/>
        <dsp:cNvSpPr/>
      </dsp:nvSpPr>
      <dsp:spPr>
        <a:xfrm>
          <a:off x="5609383" y="1774586"/>
          <a:ext cx="2266626" cy="186949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Tweets extracted</a:t>
          </a:r>
          <a:endParaRPr lang="en-US" sz="2400" kern="1200" dirty="0"/>
        </a:p>
        <a:p>
          <a:pPr marL="228600" lvl="1" indent="-228600" algn="l" defTabSz="1066800">
            <a:lnSpc>
              <a:spcPct val="90000"/>
            </a:lnSpc>
            <a:spcBef>
              <a:spcPct val="0"/>
            </a:spcBef>
            <a:spcAft>
              <a:spcPct val="15000"/>
            </a:spcAft>
            <a:buChar char="••"/>
          </a:pPr>
          <a:r>
            <a:rPr lang="en-US" sz="2400" kern="1200" dirty="0" smtClean="0"/>
            <a:t>Language</a:t>
          </a:r>
          <a:endParaRPr lang="en-US" sz="2400" kern="1200" dirty="0"/>
        </a:p>
      </dsp:txBody>
      <dsp:txXfrm>
        <a:off x="5652405" y="1817608"/>
        <a:ext cx="2180582" cy="1382843"/>
      </dsp:txXfrm>
    </dsp:sp>
    <dsp:sp modelId="{9ECF4460-1F53-4A3D-9DAF-8C0026F0CE79}">
      <dsp:nvSpPr>
        <dsp:cNvPr id="0" name=""/>
        <dsp:cNvSpPr/>
      </dsp:nvSpPr>
      <dsp:spPr>
        <a:xfrm>
          <a:off x="6113078" y="3243474"/>
          <a:ext cx="2014779" cy="80121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r>
            <a:rPr lang="en-US" sz="3300" kern="1200" dirty="0" smtClean="0"/>
            <a:t>Output</a:t>
          </a:r>
          <a:endParaRPr lang="en-US" sz="3300" kern="1200" dirty="0"/>
        </a:p>
      </dsp:txBody>
      <dsp:txXfrm>
        <a:off x="6136545" y="3266941"/>
        <a:ext cx="1967845" cy="754277"/>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303688-1294-4652-97EC-E01B8B89F9CF}" type="datetimeFigureOut">
              <a:rPr lang="en-IN" smtClean="0"/>
              <a:t>15-03-2018</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C49386E-EC95-4BD2-BC3D-2C57BD5DC4D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924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303688-1294-4652-97EC-E01B8B89F9CF}" type="datetimeFigureOut">
              <a:rPr lang="en-IN" smtClean="0"/>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9386E-EC95-4BD2-BC3D-2C57BD5DC4D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594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303688-1294-4652-97EC-E01B8B89F9CF}" type="datetimeFigureOut">
              <a:rPr lang="en-IN" smtClean="0"/>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9386E-EC95-4BD2-BC3D-2C57BD5DC4D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478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303688-1294-4652-97EC-E01B8B89F9CF}" type="datetimeFigureOut">
              <a:rPr lang="en-IN" smtClean="0"/>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9386E-EC95-4BD2-BC3D-2C57BD5DC4D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2877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303688-1294-4652-97EC-E01B8B89F9CF}" type="datetimeFigureOut">
              <a:rPr lang="en-IN" smtClean="0"/>
              <a:t>15-03-2018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9386E-EC95-4BD2-BC3D-2C57BD5DC4D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390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303688-1294-4652-97EC-E01B8B89F9CF}" type="datetimeFigureOut">
              <a:rPr lang="en-IN" smtClean="0"/>
              <a:t>15-03-2018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9386E-EC95-4BD2-BC3D-2C57BD5DC4D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874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303688-1294-4652-97EC-E01B8B89F9CF}" type="datetimeFigureOut">
              <a:rPr lang="en-IN" smtClean="0"/>
              <a:t>15-03-2018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49386E-EC95-4BD2-BC3D-2C57BD5DC4D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0878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303688-1294-4652-97EC-E01B8B89F9CF}" type="datetimeFigureOut">
              <a:rPr lang="en-IN" smtClean="0"/>
              <a:t>15-03-2018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49386E-EC95-4BD2-BC3D-2C57BD5DC4D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3499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303688-1294-4652-97EC-E01B8B89F9CF}" type="datetimeFigureOut">
              <a:rPr lang="en-IN" smtClean="0"/>
              <a:t>15-03-2018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49386E-EC95-4BD2-BC3D-2C57BD5DC4DB}" type="slidenum">
              <a:rPr lang="en-IN" smtClean="0"/>
              <a:t>‹#›</a:t>
            </a:fld>
            <a:endParaRPr lang="en-IN"/>
          </a:p>
        </p:txBody>
      </p:sp>
    </p:spTree>
    <p:extLst>
      <p:ext uri="{BB962C8B-B14F-4D97-AF65-F5344CB8AC3E}">
        <p14:creationId xmlns:p14="http://schemas.microsoft.com/office/powerpoint/2010/main" val="120473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303688-1294-4652-97EC-E01B8B89F9CF}" type="datetimeFigureOut">
              <a:rPr lang="en-IN" smtClean="0"/>
              <a:t>15-03-2018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9386E-EC95-4BD2-BC3D-2C57BD5DC4D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8403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A303688-1294-4652-97EC-E01B8B89F9CF}" type="datetimeFigureOut">
              <a:rPr lang="en-IN" smtClean="0"/>
              <a:t>15-03-2018</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C49386E-EC95-4BD2-BC3D-2C57BD5DC4D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7667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A303688-1294-4652-97EC-E01B8B89F9CF}" type="datetimeFigureOut">
              <a:rPr lang="en-IN" smtClean="0"/>
              <a:t>15-03-2018</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49386E-EC95-4BD2-BC3D-2C57BD5DC4D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602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			Extraction </a:t>
            </a:r>
            <a:r>
              <a:rPr lang="en-IN" dirty="0">
                <a:solidFill>
                  <a:srgbClr val="FF0000"/>
                </a:solidFill>
              </a:rPr>
              <a:t>of data</a:t>
            </a:r>
            <a:endParaRPr lang="en-US" dirty="0"/>
          </a:p>
        </p:txBody>
      </p:sp>
      <p:sp>
        <p:nvSpPr>
          <p:cNvPr id="3" name="Content Placeholder 2"/>
          <p:cNvSpPr>
            <a:spLocks noGrp="1"/>
          </p:cNvSpPr>
          <p:nvPr>
            <p:ph idx="1"/>
          </p:nvPr>
        </p:nvSpPr>
        <p:spPr>
          <a:xfrm>
            <a:off x="1451579" y="1782147"/>
            <a:ext cx="9603275" cy="4599992"/>
          </a:xfrm>
        </p:spPr>
        <p:txBody>
          <a:bodyPr>
            <a:normAutofit fontScale="92500" lnSpcReduction="20000"/>
          </a:bodyPr>
          <a:lstStyle/>
          <a:p>
            <a:pPr marL="0" indent="0">
              <a:buNone/>
            </a:pPr>
            <a:r>
              <a:rPr lang="en-US" dirty="0" smtClean="0"/>
              <a:t>Team Members:</a:t>
            </a:r>
          </a:p>
          <a:p>
            <a:pPr marL="0" indent="0">
              <a:buNone/>
            </a:pPr>
            <a:r>
              <a:rPr lang="en-US" dirty="0" err="1" smtClean="0"/>
              <a:t>G.Satya</a:t>
            </a:r>
            <a:r>
              <a:rPr lang="en-US" dirty="0" smtClean="0"/>
              <a:t> </a:t>
            </a:r>
            <a:r>
              <a:rPr lang="en-US" dirty="0" err="1" smtClean="0"/>
              <a:t>Priya</a:t>
            </a:r>
            <a:r>
              <a:rPr lang="en-US" dirty="0" smtClean="0"/>
              <a:t> </a:t>
            </a:r>
            <a:r>
              <a:rPr lang="en-US" dirty="0" err="1" smtClean="0"/>
              <a:t>Chowdary</a:t>
            </a:r>
            <a:r>
              <a:rPr lang="en-US" dirty="0" smtClean="0"/>
              <a:t>    (14B21A0567)</a:t>
            </a:r>
          </a:p>
          <a:p>
            <a:pPr marL="0" indent="0">
              <a:buNone/>
            </a:pPr>
            <a:r>
              <a:rPr lang="en-US" dirty="0" err="1" smtClean="0"/>
              <a:t>T.Lakshmi</a:t>
            </a:r>
            <a:r>
              <a:rPr lang="en-US" dirty="0" smtClean="0"/>
              <a:t> </a:t>
            </a:r>
            <a:r>
              <a:rPr lang="en-US" dirty="0" err="1" smtClean="0"/>
              <a:t>Narayanama</a:t>
            </a:r>
            <a:r>
              <a:rPr lang="en-US" dirty="0" smtClean="0"/>
              <a:t>      (14B21A0563)</a:t>
            </a:r>
            <a:endParaRPr lang="en-US" dirty="0"/>
          </a:p>
          <a:p>
            <a:pPr marL="0" indent="0">
              <a:buNone/>
            </a:pPr>
            <a:r>
              <a:rPr lang="en-US" dirty="0" err="1" smtClean="0"/>
              <a:t>R.Sai</a:t>
            </a:r>
            <a:r>
              <a:rPr lang="en-US" dirty="0" smtClean="0"/>
              <a:t> Kumar                     (14B21A0564)</a:t>
            </a:r>
          </a:p>
          <a:p>
            <a:pPr marL="0" indent="0">
              <a:buNone/>
            </a:pPr>
            <a:r>
              <a:rPr lang="en-US" dirty="0" err="1" smtClean="0"/>
              <a:t>P.Ram</a:t>
            </a:r>
            <a:r>
              <a:rPr lang="en-US" dirty="0" smtClean="0"/>
              <a:t> Nikhil                    (14B21A05B3)</a:t>
            </a:r>
          </a:p>
          <a:p>
            <a:pPr marL="0" indent="0">
              <a:buNone/>
            </a:pPr>
            <a:r>
              <a:rPr lang="en-US" dirty="0" err="1" smtClean="0"/>
              <a:t>V.Praveen</a:t>
            </a:r>
            <a:r>
              <a:rPr lang="en-US" dirty="0" smtClean="0"/>
              <a:t>            	            (15B25A0525)</a:t>
            </a:r>
          </a:p>
          <a:p>
            <a:pPr marL="0" indent="0">
              <a:buNone/>
            </a:pPr>
            <a:r>
              <a:rPr lang="en-US" dirty="0" smtClean="0"/>
              <a:t>			</a:t>
            </a:r>
            <a:r>
              <a:rPr lang="en-US" u="sng" dirty="0"/>
              <a:t>under the guidance of </a:t>
            </a:r>
          </a:p>
          <a:p>
            <a:pPr marL="0" indent="0">
              <a:buNone/>
            </a:pPr>
            <a:r>
              <a:rPr lang="en-US" dirty="0"/>
              <a:t>				</a:t>
            </a:r>
            <a:r>
              <a:rPr lang="en-US" dirty="0" smtClean="0"/>
              <a:t>Vijay </a:t>
            </a:r>
            <a:r>
              <a:rPr lang="en-US" dirty="0"/>
              <a:t>Kumar .</a:t>
            </a:r>
            <a:r>
              <a:rPr lang="en-US" dirty="0" smtClean="0"/>
              <a:t>K</a:t>
            </a:r>
            <a:r>
              <a:rPr lang="en-US" dirty="0"/>
              <a:t>							</a:t>
            </a:r>
            <a:r>
              <a:rPr lang="en-US" dirty="0" smtClean="0"/>
              <a:t>                                                 -</a:t>
            </a:r>
            <a:r>
              <a:rPr lang="en-US" dirty="0" err="1"/>
              <a:t>B.tech,M.tech</a:t>
            </a:r>
            <a:r>
              <a:rPr lang="en-US" dirty="0"/>
              <a:t>,(</a:t>
            </a:r>
            <a:r>
              <a:rPr lang="en-US" dirty="0" err="1" smtClean="0"/>
              <a:t>Ph.D</a:t>
            </a:r>
            <a:r>
              <a:rPr lang="en-US" dirty="0" smtClean="0"/>
              <a:t>).</a:t>
            </a:r>
          </a:p>
          <a:p>
            <a:pPr marL="0" indent="0">
              <a:buNone/>
            </a:pPr>
            <a:r>
              <a:rPr lang="en-US" dirty="0" smtClean="0"/>
              <a:t>						CSE Department					</a:t>
            </a:r>
            <a:endParaRPr lang="en-US" dirty="0"/>
          </a:p>
        </p:txBody>
      </p:sp>
    </p:spTree>
    <p:extLst>
      <p:ext uri="{BB962C8B-B14F-4D97-AF65-F5344CB8AC3E}">
        <p14:creationId xmlns:p14="http://schemas.microsoft.com/office/powerpoint/2010/main" val="4016409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We have tested in all cases and got the accurate results.</a:t>
            </a:r>
          </a:p>
          <a:p>
            <a:r>
              <a:rPr lang="en-US" dirty="0" smtClean="0"/>
              <a:t>We have tried </a:t>
            </a:r>
            <a:r>
              <a:rPr lang="en-US" smtClean="0"/>
              <a:t>in global </a:t>
            </a:r>
            <a:r>
              <a:rPr lang="en-US" dirty="0" smtClean="0"/>
              <a:t>languages and got the result for it also</a:t>
            </a:r>
          </a:p>
          <a:p>
            <a:endParaRPr lang="en-US" dirty="0"/>
          </a:p>
        </p:txBody>
      </p:sp>
    </p:spTree>
    <p:extLst>
      <p:ext uri="{BB962C8B-B14F-4D97-AF65-F5344CB8AC3E}">
        <p14:creationId xmlns:p14="http://schemas.microsoft.com/office/powerpoint/2010/main" val="1197899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Therefore the required output has been obtained for the extraction of data</a:t>
            </a:r>
          </a:p>
          <a:p>
            <a:r>
              <a:rPr lang="en-US" dirty="0" smtClean="0"/>
              <a:t>We are tried in global languages and we have got the result.</a:t>
            </a:r>
            <a:endParaRPr lang="en-US" dirty="0"/>
          </a:p>
        </p:txBody>
      </p:sp>
    </p:spTree>
    <p:extLst>
      <p:ext uri="{BB962C8B-B14F-4D97-AF65-F5344CB8AC3E}">
        <p14:creationId xmlns:p14="http://schemas.microsoft.com/office/powerpoint/2010/main" val="2224807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6233" y="767573"/>
            <a:ext cx="9603275" cy="1049235"/>
          </a:xfrm>
        </p:spPr>
        <p:txBody>
          <a:bodyPr/>
          <a:lstStyle/>
          <a:p>
            <a:r>
              <a:rPr lang="en-US" dirty="0" smtClean="0"/>
              <a:t>				Thank You</a:t>
            </a:r>
            <a:endParaRPr lang="en-US" dirty="0"/>
          </a:p>
        </p:txBody>
      </p:sp>
    </p:spTree>
    <p:extLst>
      <p:ext uri="{BB962C8B-B14F-4D97-AF65-F5344CB8AC3E}">
        <p14:creationId xmlns:p14="http://schemas.microsoft.com/office/powerpoint/2010/main" val="2399215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830BD8-C50B-4F8F-83D1-A7E0C36DE37B}"/>
              </a:ext>
            </a:extLst>
          </p:cNvPr>
          <p:cNvSpPr>
            <a:spLocks noGrp="1"/>
          </p:cNvSpPr>
          <p:nvPr>
            <p:ph type="title"/>
          </p:nvPr>
        </p:nvSpPr>
        <p:spPr>
          <a:xfrm>
            <a:off x="1451579" y="804520"/>
            <a:ext cx="9603275" cy="587136"/>
          </a:xfrm>
        </p:spPr>
        <p:txBody>
          <a:bodyPr/>
          <a:lstStyle/>
          <a:p>
            <a:pPr algn="ctr"/>
            <a:r>
              <a:rPr lang="en-IN" dirty="0">
                <a:solidFill>
                  <a:schemeClr val="accent5">
                    <a:lumMod val="75000"/>
                  </a:schemeClr>
                </a:solidFill>
              </a:rPr>
              <a:t>ABSTRACT</a:t>
            </a:r>
          </a:p>
        </p:txBody>
      </p:sp>
      <p:sp>
        <p:nvSpPr>
          <p:cNvPr id="3" name="Content Placeholder 2">
            <a:extLst>
              <a:ext uri="{FF2B5EF4-FFF2-40B4-BE49-F238E27FC236}">
                <a16:creationId xmlns:a16="http://schemas.microsoft.com/office/drawing/2014/main" xmlns="" id="{E7370EFF-D0A2-46BF-9935-2BB4E7722514}"/>
              </a:ext>
            </a:extLst>
          </p:cNvPr>
          <p:cNvSpPr>
            <a:spLocks noGrp="1"/>
          </p:cNvSpPr>
          <p:nvPr>
            <p:ph idx="1"/>
          </p:nvPr>
        </p:nvSpPr>
        <p:spPr>
          <a:xfrm>
            <a:off x="1451579" y="1835623"/>
            <a:ext cx="9603275" cy="3450613"/>
          </a:xfrm>
        </p:spPr>
        <p:txBody>
          <a:bodyPr>
            <a:normAutofit/>
          </a:bodyPr>
          <a:lstStyle/>
          <a:p>
            <a:pPr marL="0" indent="0">
              <a:buNone/>
            </a:pPr>
            <a:r>
              <a:rPr lang="en-IN" sz="2800" dirty="0" smtClean="0"/>
              <a:t>Globally there is a huge amount of data given by the users in the world</a:t>
            </a:r>
            <a:r>
              <a:rPr lang="en-IN" sz="2800" dirty="0"/>
              <a:t>, Therefore we started to collect the required data from some social networking sites like twitter</a:t>
            </a:r>
            <a:r>
              <a:rPr lang="en-IN" sz="2800" dirty="0" smtClean="0"/>
              <a:t>. </a:t>
            </a:r>
            <a:r>
              <a:rPr lang="en-IN" sz="2800" dirty="0"/>
              <a:t>This is mainly used in Business analytics for gathering </a:t>
            </a:r>
            <a:r>
              <a:rPr lang="en-IN" sz="2800" dirty="0" smtClean="0"/>
              <a:t>Information about a particular topic and much more</a:t>
            </a:r>
            <a:r>
              <a:rPr lang="en-IN" sz="2800" dirty="0" smtClean="0"/>
              <a:t>. </a:t>
            </a:r>
            <a:r>
              <a:rPr lang="en-IN" sz="2800" dirty="0" smtClean="0"/>
              <a:t>It is one of the basic methodology </a:t>
            </a:r>
            <a:r>
              <a:rPr lang="en-IN" sz="2800" dirty="0"/>
              <a:t>in data </a:t>
            </a:r>
            <a:r>
              <a:rPr lang="en-IN" sz="2800" dirty="0" smtClean="0"/>
              <a:t>mining.</a:t>
            </a:r>
            <a:endParaRPr lang="en-IN" sz="2800" dirty="0"/>
          </a:p>
        </p:txBody>
      </p:sp>
    </p:spTree>
    <p:extLst>
      <p:ext uri="{BB962C8B-B14F-4D97-AF65-F5344CB8AC3E}">
        <p14:creationId xmlns:p14="http://schemas.microsoft.com/office/powerpoint/2010/main" val="3469821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2C57B-0089-4DC9-A4B4-FDC7092E7773}"/>
              </a:ext>
            </a:extLst>
          </p:cNvPr>
          <p:cNvSpPr>
            <a:spLocks noGrp="1"/>
          </p:cNvSpPr>
          <p:nvPr>
            <p:ph type="title"/>
          </p:nvPr>
        </p:nvSpPr>
        <p:spPr>
          <a:xfrm>
            <a:off x="1451579" y="804520"/>
            <a:ext cx="9603275" cy="899590"/>
          </a:xfrm>
        </p:spPr>
        <p:txBody>
          <a:bodyPr/>
          <a:lstStyle/>
          <a:p>
            <a:pPr algn="ctr"/>
            <a:r>
              <a:rPr lang="en-IN" dirty="0">
                <a:solidFill>
                  <a:schemeClr val="accent6">
                    <a:lumMod val="50000"/>
                  </a:schemeClr>
                </a:solidFill>
              </a:rPr>
              <a:t>Existing system</a:t>
            </a:r>
          </a:p>
        </p:txBody>
      </p:sp>
      <p:sp>
        <p:nvSpPr>
          <p:cNvPr id="3" name="Content Placeholder 2">
            <a:extLst>
              <a:ext uri="{FF2B5EF4-FFF2-40B4-BE49-F238E27FC236}">
                <a16:creationId xmlns:a16="http://schemas.microsoft.com/office/drawing/2014/main" xmlns="" id="{0B0A6DE6-2436-424F-BEB8-CE386B86A1A8}"/>
              </a:ext>
            </a:extLst>
          </p:cNvPr>
          <p:cNvSpPr>
            <a:spLocks noGrp="1"/>
          </p:cNvSpPr>
          <p:nvPr>
            <p:ph idx="1"/>
          </p:nvPr>
        </p:nvSpPr>
        <p:spPr>
          <a:xfrm>
            <a:off x="1451579" y="1870364"/>
            <a:ext cx="9603275" cy="3595981"/>
          </a:xfrm>
        </p:spPr>
        <p:txBody>
          <a:bodyPr>
            <a:normAutofit lnSpcReduction="10000"/>
          </a:bodyPr>
          <a:lstStyle/>
          <a:p>
            <a:pPr marL="0" indent="0">
              <a:buNone/>
            </a:pPr>
            <a:endParaRPr lang="en-IN" sz="2400" dirty="0" smtClean="0"/>
          </a:p>
          <a:p>
            <a:r>
              <a:rPr lang="en-IN" sz="2400" dirty="0" smtClean="0"/>
              <a:t>Limited number of data will be extracted from the social networking sites(twitter).</a:t>
            </a:r>
          </a:p>
          <a:p>
            <a:r>
              <a:rPr lang="en-IN" sz="2400" dirty="0" smtClean="0"/>
              <a:t> </a:t>
            </a:r>
            <a:r>
              <a:rPr lang="en-IN" sz="2400" dirty="0"/>
              <a:t>The </a:t>
            </a:r>
            <a:r>
              <a:rPr lang="en-IN" sz="2400" dirty="0" smtClean="0"/>
              <a:t>Data will be extracted only in English language</a:t>
            </a:r>
          </a:p>
          <a:p>
            <a:r>
              <a:rPr lang="en-IN" sz="2400" dirty="0" smtClean="0"/>
              <a:t>Previously only data can be extracted. </a:t>
            </a:r>
          </a:p>
          <a:p>
            <a:endParaRPr lang="en-IN" sz="2400" dirty="0"/>
          </a:p>
          <a:p>
            <a:pPr marL="914400" lvl="2" indent="0">
              <a:buNone/>
            </a:pPr>
            <a:r>
              <a:rPr lang="en-IN" sz="2000" dirty="0" smtClean="0"/>
              <a:t>.</a:t>
            </a:r>
            <a:endParaRPr lang="en-IN" sz="2000" dirty="0"/>
          </a:p>
        </p:txBody>
      </p:sp>
    </p:spTree>
    <p:extLst>
      <p:ext uri="{BB962C8B-B14F-4D97-AF65-F5344CB8AC3E}">
        <p14:creationId xmlns:p14="http://schemas.microsoft.com/office/powerpoint/2010/main" val="3392806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E77467-4B26-4CD5-942C-1CD2A416E779}"/>
              </a:ext>
            </a:extLst>
          </p:cNvPr>
          <p:cNvSpPr>
            <a:spLocks noGrp="1"/>
          </p:cNvSpPr>
          <p:nvPr>
            <p:ph type="title"/>
          </p:nvPr>
        </p:nvSpPr>
        <p:spPr>
          <a:xfrm>
            <a:off x="1451579" y="804520"/>
            <a:ext cx="9603275" cy="733336"/>
          </a:xfrm>
        </p:spPr>
        <p:txBody>
          <a:bodyPr/>
          <a:lstStyle/>
          <a:p>
            <a:pPr algn="ctr"/>
            <a:r>
              <a:rPr lang="en-IN" dirty="0">
                <a:solidFill>
                  <a:schemeClr val="accent6">
                    <a:lumMod val="50000"/>
                  </a:schemeClr>
                </a:solidFill>
              </a:rPr>
              <a:t>System </a:t>
            </a:r>
            <a:r>
              <a:rPr lang="en-IN" dirty="0" smtClean="0">
                <a:solidFill>
                  <a:schemeClr val="accent6">
                    <a:lumMod val="50000"/>
                  </a:schemeClr>
                </a:solidFill>
              </a:rPr>
              <a:t>analyser</a:t>
            </a:r>
            <a:endParaRPr lang="en-IN" dirty="0">
              <a:solidFill>
                <a:schemeClr val="accent6">
                  <a:lumMod val="50000"/>
                </a:schemeClr>
              </a:solidFill>
            </a:endParaRPr>
          </a:p>
        </p:txBody>
      </p:sp>
      <p:sp>
        <p:nvSpPr>
          <p:cNvPr id="3" name="Content Placeholder 2">
            <a:extLst>
              <a:ext uri="{FF2B5EF4-FFF2-40B4-BE49-F238E27FC236}">
                <a16:creationId xmlns:a16="http://schemas.microsoft.com/office/drawing/2014/main" xmlns="" id="{B66933A6-0F16-4E2C-8CCC-31C051658A41}"/>
              </a:ext>
            </a:extLst>
          </p:cNvPr>
          <p:cNvSpPr>
            <a:spLocks noGrp="1"/>
          </p:cNvSpPr>
          <p:nvPr>
            <p:ph idx="1"/>
          </p:nvPr>
        </p:nvSpPr>
        <p:spPr>
          <a:xfrm>
            <a:off x="1451579" y="1759526"/>
            <a:ext cx="9603275" cy="3706819"/>
          </a:xfrm>
        </p:spPr>
        <p:txBody>
          <a:bodyPr>
            <a:normAutofit/>
          </a:bodyPr>
          <a:lstStyle/>
          <a:p>
            <a:r>
              <a:rPr lang="en-IN" sz="2800" dirty="0"/>
              <a:t>It is </a:t>
            </a:r>
            <a:r>
              <a:rPr lang="en-IN" sz="2800" dirty="0" smtClean="0"/>
              <a:t>a Data Mining</a:t>
            </a:r>
            <a:endParaRPr lang="en-IN" sz="2800" dirty="0"/>
          </a:p>
          <a:p>
            <a:r>
              <a:rPr lang="en-IN" sz="2800" dirty="0"/>
              <a:t>For example</a:t>
            </a:r>
            <a:r>
              <a:rPr lang="en-IN" sz="2800" dirty="0" smtClean="0"/>
              <a:t>,</a:t>
            </a:r>
            <a:endParaRPr lang="en-IN" dirty="0"/>
          </a:p>
          <a:p>
            <a:pPr lvl="4"/>
            <a:r>
              <a:rPr lang="en-IN" sz="2000" dirty="0" smtClean="0"/>
              <a:t>If global companies like Apple, Google </a:t>
            </a:r>
            <a:r>
              <a:rPr lang="en-IN" sz="2000" dirty="0" err="1" smtClean="0"/>
              <a:t>etc</a:t>
            </a:r>
            <a:r>
              <a:rPr lang="en-IN" sz="2000" dirty="0" smtClean="0"/>
              <a:t>, when there new products are launched there need user feed back and there can’t go ask each one in personal using our method we can get the data form twitter when user posts tweet like : “camera is perfect #pixel2”</a:t>
            </a:r>
            <a:endParaRPr lang="en-IN" sz="2000" dirty="0"/>
          </a:p>
        </p:txBody>
      </p:sp>
    </p:spTree>
    <p:extLst>
      <p:ext uri="{BB962C8B-B14F-4D97-AF65-F5344CB8AC3E}">
        <p14:creationId xmlns:p14="http://schemas.microsoft.com/office/powerpoint/2010/main" val="2075115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22231D-93D8-45A0-B5DF-A1E9BA70FB5D}"/>
              </a:ext>
            </a:extLst>
          </p:cNvPr>
          <p:cNvSpPr>
            <a:spLocks noGrp="1"/>
          </p:cNvSpPr>
          <p:nvPr>
            <p:ph type="title"/>
          </p:nvPr>
        </p:nvSpPr>
        <p:spPr>
          <a:xfrm>
            <a:off x="1451579" y="804520"/>
            <a:ext cx="9603275" cy="587136"/>
          </a:xfrm>
        </p:spPr>
        <p:txBody>
          <a:bodyPr>
            <a:normAutofit/>
          </a:bodyPr>
          <a:lstStyle/>
          <a:p>
            <a:r>
              <a:rPr lang="en-IN" sz="2800" dirty="0"/>
              <a:t>Continued..</a:t>
            </a:r>
          </a:p>
        </p:txBody>
      </p:sp>
      <p:sp>
        <p:nvSpPr>
          <p:cNvPr id="3" name="Content Placeholder 2">
            <a:extLst>
              <a:ext uri="{FF2B5EF4-FFF2-40B4-BE49-F238E27FC236}">
                <a16:creationId xmlns:a16="http://schemas.microsoft.com/office/drawing/2014/main" xmlns="" id="{1D0AA9E7-1745-439C-88B1-8375BB972B9D}"/>
              </a:ext>
            </a:extLst>
          </p:cNvPr>
          <p:cNvSpPr>
            <a:spLocks noGrp="1"/>
          </p:cNvSpPr>
          <p:nvPr>
            <p:ph idx="1"/>
          </p:nvPr>
        </p:nvSpPr>
        <p:spPr>
          <a:xfrm>
            <a:off x="1451579" y="1801092"/>
            <a:ext cx="9603275" cy="3665254"/>
          </a:xfrm>
        </p:spPr>
        <p:txBody>
          <a:bodyPr>
            <a:normAutofit fontScale="92500" lnSpcReduction="20000"/>
          </a:bodyPr>
          <a:lstStyle/>
          <a:p>
            <a:r>
              <a:rPr lang="en-IN" sz="2400" dirty="0" smtClean="0"/>
              <a:t>In Extracting of data we can get in multiple tweets at a time.</a:t>
            </a:r>
          </a:p>
          <a:p>
            <a:r>
              <a:rPr lang="en-IN" sz="2400" dirty="0" smtClean="0"/>
              <a:t>Languages can be changed into global languages around the world.</a:t>
            </a:r>
          </a:p>
          <a:p>
            <a:r>
              <a:rPr lang="en-IN" sz="2400" dirty="0" smtClean="0"/>
              <a:t>Collectively</a:t>
            </a:r>
            <a:r>
              <a:rPr lang="en-IN" sz="2400" dirty="0"/>
              <a:t>, we will call this a </a:t>
            </a:r>
            <a:r>
              <a:rPr lang="en-IN" sz="2400" dirty="0" smtClean="0"/>
              <a:t>‘Extracting</a:t>
            </a:r>
            <a:r>
              <a:rPr lang="en-IN" sz="2400" dirty="0" smtClean="0"/>
              <a:t>’</a:t>
            </a:r>
          </a:p>
          <a:p>
            <a:pPr marL="0" indent="0">
              <a:buNone/>
            </a:pPr>
            <a:r>
              <a:rPr lang="en-IN" sz="2400" dirty="0"/>
              <a:t>The process of defining the architecture, components, modules, interfaces and data to satisfy the required end users.</a:t>
            </a:r>
          </a:p>
          <a:p>
            <a:pPr marL="0" indent="0">
              <a:buNone/>
            </a:pPr>
            <a:endParaRPr lang="en-IN" sz="2400" dirty="0"/>
          </a:p>
          <a:p>
            <a:pPr marL="0" indent="0">
              <a:buNone/>
            </a:pPr>
            <a:r>
              <a:rPr lang="en-IN" sz="2400" dirty="0"/>
              <a:t/>
            </a:r>
            <a:br>
              <a:rPr lang="en-IN" sz="2400" dirty="0"/>
            </a:br>
            <a:endParaRPr lang="en-IN" sz="2400" dirty="0"/>
          </a:p>
        </p:txBody>
      </p:sp>
    </p:spTree>
    <p:extLst>
      <p:ext uri="{BB962C8B-B14F-4D97-AF65-F5344CB8AC3E}">
        <p14:creationId xmlns:p14="http://schemas.microsoft.com/office/powerpoint/2010/main" val="3204021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700" y="0"/>
            <a:ext cx="9573509" cy="1815152"/>
          </a:xfrm>
        </p:spPr>
        <p:txBody>
          <a:bodyPr/>
          <a:lstStyle/>
          <a:p>
            <a:r>
              <a:rPr lang="en-IN" dirty="0" smtClean="0"/>
              <a:t> </a:t>
            </a:r>
            <a:endParaRPr lang="en-IN" dirty="0"/>
          </a:p>
        </p:txBody>
      </p:sp>
      <p:sp>
        <p:nvSpPr>
          <p:cNvPr id="3" name="Content Placeholder 2"/>
          <p:cNvSpPr>
            <a:spLocks noGrp="1"/>
          </p:cNvSpPr>
          <p:nvPr>
            <p:ph idx="1"/>
          </p:nvPr>
        </p:nvSpPr>
        <p:spPr>
          <a:xfrm>
            <a:off x="1902279" y="142533"/>
            <a:ext cx="8002037" cy="1992786"/>
          </a:xfrm>
        </p:spPr>
        <p:txBody>
          <a:bodyPr>
            <a:normAutofit/>
          </a:bodyPr>
          <a:lstStyle/>
          <a:p>
            <a:pPr marL="0" indent="0">
              <a:buNone/>
            </a:pPr>
            <a:endParaRPr lang="en-IN" dirty="0" smtClean="0"/>
          </a:p>
          <a:p>
            <a:pPr marL="0" indent="0">
              <a:buNone/>
            </a:pPr>
            <a:r>
              <a:rPr lang="en-IN" sz="3200" dirty="0" smtClean="0"/>
              <a:t>CONTINUED:</a:t>
            </a:r>
            <a:endParaRPr lang="en-IN" sz="3200" dirty="0"/>
          </a:p>
        </p:txBody>
      </p:sp>
      <p:graphicFrame>
        <p:nvGraphicFramePr>
          <p:cNvPr id="10" name="Diagram 9"/>
          <p:cNvGraphicFramePr/>
          <p:nvPr>
            <p:extLst>
              <p:ext uri="{D42A27DB-BD31-4B8C-83A1-F6EECF244321}">
                <p14:modId xmlns:p14="http://schemas.microsoft.com/office/powerpoint/2010/main" val="915190213"/>
              </p:ext>
            </p:extLst>
          </p:nvPr>
        </p:nvGraphicFramePr>
        <p:xfrm>
          <a:off x="1902279" y="1984981"/>
          <a:ext cx="7093575" cy="4183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8637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665" y="804519"/>
            <a:ext cx="9594189" cy="1049235"/>
          </a:xfrm>
        </p:spPr>
        <p:txBody>
          <a:bodyPr/>
          <a:lstStyle/>
          <a:p>
            <a:r>
              <a:rPr lang="en-US" dirty="0" smtClean="0"/>
              <a:t>Methodology:</a:t>
            </a:r>
            <a:endParaRPr lang="en-US" dirty="0"/>
          </a:p>
        </p:txBody>
      </p:sp>
      <p:graphicFrame>
        <p:nvGraphicFramePr>
          <p:cNvPr id="5" name="Diagram 4"/>
          <p:cNvGraphicFramePr/>
          <p:nvPr>
            <p:extLst>
              <p:ext uri="{D42A27DB-BD31-4B8C-83A1-F6EECF244321}">
                <p14:modId xmlns:p14="http://schemas.microsoft.com/office/powerpoint/2010/main" val="2510804644"/>
              </p:ext>
            </p:extLst>
          </p:nvPr>
        </p:nvGraphicFramePr>
        <p:xfrm>
          <a:off x="1800371" y="132913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4341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382" y="2016124"/>
            <a:ext cx="9439563" cy="4070639"/>
          </a:xfrm>
        </p:spPr>
      </p:pic>
    </p:spTree>
    <p:extLst>
      <p:ext uri="{BB962C8B-B14F-4D97-AF65-F5344CB8AC3E}">
        <p14:creationId xmlns:p14="http://schemas.microsoft.com/office/powerpoint/2010/main" val="37068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16125"/>
            <a:ext cx="9133294" cy="3913620"/>
          </a:xfrm>
        </p:spPr>
      </p:pic>
    </p:spTree>
    <p:extLst>
      <p:ext uri="{BB962C8B-B14F-4D97-AF65-F5344CB8AC3E}">
        <p14:creationId xmlns:p14="http://schemas.microsoft.com/office/powerpoint/2010/main" val="2233292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829</TotalTime>
  <Words>323</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   Extraction of data</vt:lpstr>
      <vt:lpstr>ABSTRACT</vt:lpstr>
      <vt:lpstr>Existing system</vt:lpstr>
      <vt:lpstr>System analyser</vt:lpstr>
      <vt:lpstr>Continued..</vt:lpstr>
      <vt:lpstr> </vt:lpstr>
      <vt:lpstr>Methodology:</vt:lpstr>
      <vt:lpstr>Continued:</vt:lpstr>
      <vt:lpstr>System Design:</vt:lpstr>
      <vt:lpstr>Testing:</vt:lpstr>
      <vt:lpstr>Conclusion</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making using programming</dc:title>
  <dc:creator>dspbalu038@gmail.com</dc:creator>
  <cp:lastModifiedBy>Satya Priya</cp:lastModifiedBy>
  <cp:revision>47</cp:revision>
  <dcterms:created xsi:type="dcterms:W3CDTF">2018-03-12T07:47:05Z</dcterms:created>
  <dcterms:modified xsi:type="dcterms:W3CDTF">2018-03-15T07:15:39Z</dcterms:modified>
</cp:coreProperties>
</file>