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093" y="1478845"/>
            <a:ext cx="7315200" cy="170891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TROUVAILLE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TEAM MUGGLES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093" y="3383313"/>
            <a:ext cx="7315200" cy="914400"/>
          </a:xfrm>
        </p:spPr>
        <p:txBody>
          <a:bodyPr>
            <a:noAutofit/>
          </a:bodyPr>
          <a:lstStyle/>
          <a:p>
            <a:r>
              <a:rPr lang="en-IN" sz="2000" dirty="0" err="1" smtClean="0"/>
              <a:t>Avni</a:t>
            </a:r>
            <a:r>
              <a:rPr lang="en-IN" sz="2000" dirty="0" smtClean="0"/>
              <a:t> Sharma</a:t>
            </a:r>
          </a:p>
          <a:p>
            <a:r>
              <a:rPr lang="en-IN" sz="2000" dirty="0" err="1" smtClean="0"/>
              <a:t>Bidisha</a:t>
            </a:r>
            <a:r>
              <a:rPr lang="en-IN" sz="2000" dirty="0" smtClean="0"/>
              <a:t> Das </a:t>
            </a:r>
            <a:r>
              <a:rPr lang="en-IN" sz="2000" dirty="0" err="1" smtClean="0"/>
              <a:t>Baksi</a:t>
            </a:r>
            <a:endParaRPr lang="en-IN" sz="2000" dirty="0" smtClean="0"/>
          </a:p>
          <a:p>
            <a:r>
              <a:rPr lang="en-IN" sz="2000" dirty="0" smtClean="0"/>
              <a:t>Ram Prasad Agarwal</a:t>
            </a:r>
          </a:p>
          <a:p>
            <a:r>
              <a:rPr lang="en-IN" sz="2000" dirty="0" smtClean="0"/>
              <a:t>Shetty </a:t>
            </a:r>
            <a:r>
              <a:rPr lang="en-IN" sz="2000" dirty="0" err="1" smtClean="0"/>
              <a:t>Harshit</a:t>
            </a:r>
            <a:r>
              <a:rPr lang="en-IN" sz="2000" dirty="0" smtClean="0"/>
              <a:t> </a:t>
            </a:r>
            <a:r>
              <a:rPr lang="en-IN" sz="2000" dirty="0" err="1" smtClean="0"/>
              <a:t>Arun</a:t>
            </a:r>
            <a:endParaRPr lang="en-IN" sz="2000" dirty="0" smtClean="0"/>
          </a:p>
          <a:p>
            <a:r>
              <a:rPr lang="en-IN" sz="2000" dirty="0" smtClean="0"/>
              <a:t>Shatakshi Jaiswal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2089" y="5497689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SRM HACKATHON | OCT 3-4, 2016 | CHENNAI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“To move, to breathe, to fly, to float,</a:t>
            </a:r>
            <a:br>
              <a:rPr lang="en-IN" sz="2000" dirty="0"/>
            </a:br>
            <a:r>
              <a:rPr lang="en-IN" sz="2000" dirty="0"/>
              <a:t>To gain all while you give,</a:t>
            </a:r>
            <a:br>
              <a:rPr lang="en-IN" sz="2000" dirty="0"/>
            </a:br>
            <a:r>
              <a:rPr lang="en-IN" sz="2000" dirty="0"/>
              <a:t>To roam the roads of lands remote,</a:t>
            </a:r>
            <a:br>
              <a:rPr lang="en-IN" sz="2000" dirty="0"/>
            </a:br>
            <a:r>
              <a:rPr lang="en-IN" sz="2000" dirty="0"/>
              <a:t>To travel is to live</a:t>
            </a:r>
            <a:r>
              <a:rPr lang="en-IN" sz="2000" dirty="0" smtClean="0"/>
              <a:t>.”</a:t>
            </a:r>
            <a:br>
              <a:rPr lang="en-IN" sz="2000" dirty="0" smtClean="0"/>
            </a:br>
            <a:r>
              <a:rPr lang="en-IN" sz="2000" dirty="0" smtClean="0"/>
              <a:t>- Hans Christian Andersen</a:t>
            </a:r>
            <a:r>
              <a:rPr lang="en-IN" sz="2000" dirty="0"/>
              <a:t>. </a:t>
            </a:r>
            <a:r>
              <a:rPr lang="en-IN" sz="2000" i="1" dirty="0"/>
              <a:t>The Fairy Tale of My Life: An Autobiography</a:t>
            </a:r>
            <a:r>
              <a:rPr lang="en-IN" sz="2000" dirty="0"/>
              <a:t>.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49" y="1952979"/>
            <a:ext cx="4770261" cy="30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/>
              <a:t>Tourism may be international, or within the traveller's country. Tourism is an important, even vital, source of income for many regions and countries.</a:t>
            </a:r>
          </a:p>
          <a:p>
            <a:pPr algn="ctr">
              <a:buNone/>
            </a:pPr>
            <a:r>
              <a:rPr lang="en-IN" dirty="0"/>
              <a:t>Events and festivals are an important motivator of tourism, and ﬁgure prominently in the development and marketing plans of most destinations.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5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HACK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</a:t>
            </a:r>
            <a:r>
              <a:rPr lang="en-IN" dirty="0" smtClean="0"/>
              <a:t>a web application </a:t>
            </a:r>
            <a:r>
              <a:rPr lang="en-IN" dirty="0"/>
              <a:t>for promoting event/festival tourism.</a:t>
            </a:r>
          </a:p>
          <a:p>
            <a:r>
              <a:rPr lang="en-IN" dirty="0" smtClean="0"/>
              <a:t>To plan the </a:t>
            </a:r>
            <a:r>
              <a:rPr lang="en-IN" dirty="0"/>
              <a:t>entire tour( event, hotel, flight, </a:t>
            </a:r>
            <a:r>
              <a:rPr lang="en-IN" dirty="0" smtClean="0"/>
              <a:t>train bookings) </a:t>
            </a:r>
            <a:r>
              <a:rPr lang="en-IN" dirty="0"/>
              <a:t>primarily focusing on your event/festival choice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show nearby happening events/festival celebration based on current location through GPS.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503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</TotalTime>
  <Words>136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TROUVAILLE TEAM MUGGLES</vt:lpstr>
      <vt:lpstr>“To move, to breathe, to fly, to float, To gain all while you give, To roam the roads of lands remote, To travel is to live.” - Hans Christian Andersen. The Fairy Tale of My Life: An Autobiography. </vt:lpstr>
      <vt:lpstr>PROBLEM MOTIVATION</vt:lpstr>
      <vt:lpstr>HACK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TROUVAILLE TEAM MUGGLES</dc:title>
  <dc:creator>Shatakshi Jaiswal</dc:creator>
  <cp:lastModifiedBy>Shatakshi Jaiswal</cp:lastModifiedBy>
  <cp:revision>5</cp:revision>
  <dcterms:created xsi:type="dcterms:W3CDTF">2016-10-04T05:26:46Z</dcterms:created>
  <dcterms:modified xsi:type="dcterms:W3CDTF">2016-10-04T10:42:44Z</dcterms:modified>
</cp:coreProperties>
</file>