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shatakshi@gmail.com" TargetMode="External"/><Relationship Id="rId2" Type="http://schemas.openxmlformats.org/officeDocument/2006/relationships/hyperlink" Target="mailto:bidisha.bksh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TROUVAILLE –To Travel Is To Live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THEME-TOURISM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TEAM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Avni</a:t>
            </a:r>
            <a:r>
              <a:rPr lang="en-IN" dirty="0"/>
              <a:t> Sharma </a:t>
            </a:r>
          </a:p>
          <a:p>
            <a:r>
              <a:rPr lang="en-IN" dirty="0" err="1"/>
              <a:t>Bidisha</a:t>
            </a:r>
            <a:r>
              <a:rPr lang="en-IN" dirty="0"/>
              <a:t> Das </a:t>
            </a:r>
            <a:r>
              <a:rPr lang="en-IN" dirty="0" err="1"/>
              <a:t>Bakshi</a:t>
            </a:r>
            <a:endParaRPr lang="en-IN" dirty="0"/>
          </a:p>
          <a:p>
            <a:r>
              <a:rPr lang="en-IN" dirty="0"/>
              <a:t>Shetty </a:t>
            </a:r>
            <a:r>
              <a:rPr lang="en-IN" dirty="0" err="1"/>
              <a:t>Harshit</a:t>
            </a:r>
            <a:r>
              <a:rPr lang="en-IN" dirty="0"/>
              <a:t> </a:t>
            </a:r>
            <a:r>
              <a:rPr lang="en-IN" dirty="0" err="1"/>
              <a:t>Arun</a:t>
            </a:r>
            <a:endParaRPr lang="en-IN" dirty="0"/>
          </a:p>
          <a:p>
            <a:r>
              <a:rPr lang="en-IN" dirty="0"/>
              <a:t>Ram Prasad </a:t>
            </a:r>
            <a:r>
              <a:rPr lang="en-IN" dirty="0" err="1"/>
              <a:t>Agarwal</a:t>
            </a:r>
            <a:endParaRPr lang="en-IN" dirty="0"/>
          </a:p>
          <a:p>
            <a:r>
              <a:rPr lang="en-IN" dirty="0" err="1"/>
              <a:t>Shatakshi</a:t>
            </a:r>
            <a:r>
              <a:rPr lang="en-IN" dirty="0"/>
              <a:t> Jaiswal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CONTACT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COLLEGE NAME: The National Institute of Engineering, Mysore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CONTACT NO.:  +919163998367, +919945529141, +917795265695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r>
              <a:rPr lang="en-IN" dirty="0"/>
              <a:t>E-MAIL: </a:t>
            </a:r>
            <a:r>
              <a:rPr lang="en-IN" dirty="0">
                <a:hlinkClick r:id="rId2"/>
              </a:rPr>
              <a:t>bidisha.bksh@gmail.com</a:t>
            </a:r>
            <a:r>
              <a:rPr lang="en-IN" dirty="0"/>
              <a:t>, </a:t>
            </a:r>
            <a:r>
              <a:rPr lang="en-IN" dirty="0">
                <a:hlinkClick r:id="rId3"/>
              </a:rPr>
              <a:t>jshatakshi@gmail.com</a:t>
            </a: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ADDRESS: The National Institute of Engineering, </a:t>
            </a:r>
            <a:r>
              <a:rPr lang="en-IN" dirty="0" err="1"/>
              <a:t>Mananthavadi</a:t>
            </a:r>
            <a:r>
              <a:rPr lang="en-IN" dirty="0"/>
              <a:t> Road,</a:t>
            </a:r>
          </a:p>
          <a:p>
            <a:pPr>
              <a:buNone/>
            </a:pPr>
            <a:r>
              <a:rPr lang="en-IN" dirty="0"/>
              <a:t>    Mysore – 570008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create an android application for promoting event/festival tourism.</a:t>
            </a:r>
          </a:p>
          <a:p>
            <a:r>
              <a:rPr lang="en-IN" dirty="0"/>
              <a:t>Plans the entire tour( event, hotel, flight, taxi bookings etc) primarily focusing on your event/festival choice.</a:t>
            </a:r>
          </a:p>
          <a:p>
            <a:r>
              <a:rPr lang="en-IN" dirty="0"/>
              <a:t>Allows the users to find people travelling from the same place to the desired destination, thereby empowering them to form a travel group of their own choice.</a:t>
            </a:r>
          </a:p>
          <a:p>
            <a:r>
              <a:rPr lang="en-IN" dirty="0"/>
              <a:t>Allows the exchange of tour journals among members of a group.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Efficient budgeting and ease of payment for the travellers in a group thereby emphasising on fair splitting of overall trip’s expenses.</a:t>
            </a:r>
          </a:p>
          <a:p>
            <a:r>
              <a:rPr lang="en-IN" dirty="0"/>
              <a:t>Allows the travellers to keep track of other travellers of their group.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307336"/>
          </a:xfrm>
        </p:spPr>
        <p:txBody>
          <a:bodyPr/>
          <a:lstStyle/>
          <a:p>
            <a:pPr algn="ctr">
              <a:buNone/>
            </a:pPr>
            <a:r>
              <a:rPr lang="en-IN" dirty="0">
                <a:solidFill>
                  <a:srgbClr val="002060"/>
                </a:solidFill>
              </a:rPr>
              <a:t>So go on plan your trip, make new bonds and unfurl the many adventures awaiting for you.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177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 2</vt:lpstr>
      <vt:lpstr>Urban</vt:lpstr>
      <vt:lpstr>TROUVAILLE –To Travel Is To Live</vt:lpstr>
      <vt:lpstr>TEAM MEMBERS:</vt:lpstr>
      <vt:lpstr>CONTACT INFORMATION:</vt:lpstr>
      <vt:lpstr>OBJECTIVES: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TROUVAILLE</dc:title>
  <dc:creator>Avni Sharma</dc:creator>
  <cp:lastModifiedBy>Ram Prasad Agarwal</cp:lastModifiedBy>
  <cp:revision>7</cp:revision>
  <dcterms:created xsi:type="dcterms:W3CDTF">2006-08-16T00:00:00Z</dcterms:created>
  <dcterms:modified xsi:type="dcterms:W3CDTF">2016-09-21T20:10:48Z</dcterms:modified>
</cp:coreProperties>
</file>