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65" r:id="rId4"/>
    <p:sldId id="268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6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B8B1A4-7534-483A-9360-01338D510B2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79161F-CEF9-43BD-AA74-8FCBC07F4B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148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2700" b="1" dirty="0" smtClean="0">
                <a:latin typeface="Bradley Hand ITC" pitchFamily="66" charset="0"/>
              </a:rPr>
              <a:t>Ram Prasad Agarwal : Frontend, Backend Developer</a:t>
            </a:r>
          </a:p>
          <a:p>
            <a:pPr algn="l"/>
            <a:r>
              <a:rPr lang="en-US" sz="2700" b="1" dirty="0" smtClean="0">
                <a:latin typeface="Bradley Hand ITC" pitchFamily="66" charset="0"/>
              </a:rPr>
              <a:t>Rishabh Didwania : Frontend Developer</a:t>
            </a:r>
          </a:p>
          <a:p>
            <a:pPr algn="l"/>
            <a:r>
              <a:rPr lang="en-US" sz="2700" b="1" dirty="0" smtClean="0">
                <a:latin typeface="Bradley Hand ITC" pitchFamily="66" charset="0"/>
              </a:rPr>
              <a:t>Shubham : Frontend Developer</a:t>
            </a:r>
          </a:p>
          <a:p>
            <a:pPr algn="l"/>
            <a:r>
              <a:rPr lang="en-US" sz="2700" b="1" dirty="0" smtClean="0">
                <a:latin typeface="Bradley Hand ITC" pitchFamily="66" charset="0"/>
              </a:rPr>
              <a:t>Shubhranil Maji : App Developer</a:t>
            </a:r>
            <a:endParaRPr lang="en-US" sz="2700" b="1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10668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Bradley Hand ITC" pitchFamily="66" charset="0"/>
              </a:rPr>
              <a:t>Hackoz</a:t>
            </a:r>
            <a:endParaRPr lang="en-US" sz="9600" dirty="0"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1242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radley Hand ITC" pitchFamily="66" charset="0"/>
              </a:rPr>
              <a:t>Team Members :</a:t>
            </a:r>
            <a:endParaRPr lang="en-US" sz="4000" b="1" dirty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Bradley Hand ITC" pitchFamily="66" charset="0"/>
              </a:rPr>
              <a:t>Credit system</a:t>
            </a:r>
            <a:endParaRPr lang="en-US" sz="4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Users reporting an authentic problem will be awarded a certain number of credits.</a:t>
            </a:r>
          </a:p>
          <a:p>
            <a:r>
              <a:rPr lang="en-US" b="1" dirty="0" smtClean="0">
                <a:latin typeface="Bradley Hand ITC" pitchFamily="66" charset="0"/>
              </a:rPr>
              <a:t>Users supporting a problem will also be provided a certain amount of credit</a:t>
            </a:r>
          </a:p>
          <a:p>
            <a:r>
              <a:rPr lang="en-US" b="1" dirty="0" smtClean="0">
                <a:latin typeface="Bradley Hand ITC" pitchFamily="66" charset="0"/>
              </a:rPr>
              <a:t>Users reporting a void complain would be penalized by the deduction in the credit points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Bradley Hand ITC" pitchFamily="66" charset="0"/>
              </a:rPr>
              <a:t>My Zone</a:t>
            </a:r>
            <a:endParaRPr lang="en-US" sz="4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The name of the user , the problem he/she reported, their authenticity ranking and their credit will be displayed</a:t>
            </a:r>
          </a:p>
          <a:p>
            <a:r>
              <a:rPr lang="en-US" b="1" dirty="0" smtClean="0">
                <a:latin typeface="Bradley Hand ITC" pitchFamily="66" charset="0"/>
              </a:rPr>
              <a:t>Vouchers will be displayed along with the credit points to buy them.</a:t>
            </a:r>
          </a:p>
          <a:p>
            <a:pPr>
              <a:buNone/>
            </a:pPr>
            <a:r>
              <a:rPr lang="en-US" b="1" dirty="0" smtClean="0">
                <a:latin typeface="Bradley Hand ITC" pitchFamily="66" charset="0"/>
              </a:rPr>
              <a:t> </a:t>
            </a:r>
            <a:endParaRPr lang="en-US" b="1" dirty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radley Hand ITC" pitchFamily="66" charset="0"/>
              </a:rPr>
              <a:t>Emergency Zone</a:t>
            </a:r>
            <a:endParaRPr lang="en-US" sz="40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2212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Bradley Hand ITC" pitchFamily="66" charset="0"/>
              </a:rPr>
              <a:t>Problems such as bribery, sexual harassment,  accidents etc</a:t>
            </a:r>
          </a:p>
          <a:p>
            <a:pPr>
              <a:buNone/>
            </a:pPr>
            <a:endParaRPr lang="en-US" b="1" dirty="0">
              <a:latin typeface="Bradley Hand ITC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352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Bradley Hand ITC" pitchFamily="66" charset="0"/>
                <a:ea typeface="+mj-ea"/>
                <a:cs typeface="+mj-cs"/>
              </a:rPr>
              <a:t>Cyber Security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495800"/>
            <a:ext cx="8229600" cy="1722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572000"/>
            <a:ext cx="8229600" cy="1722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</a:rPr>
              <a:t>Managing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</a:rPr>
              <a:t> and securing the database from unwarranted problems and hackers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radley Hand ITC" pitchFamily="66" charset="0"/>
              </a:rPr>
              <a:t>Appendix</a:t>
            </a:r>
            <a:endParaRPr lang="en-US" sz="40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Images – www.google.co.in</a:t>
            </a:r>
          </a:p>
          <a:p>
            <a:r>
              <a:rPr lang="en-US" b="1" dirty="0" smtClean="0">
                <a:latin typeface="Bradley Hand ITC" pitchFamily="66" charset="0"/>
              </a:rPr>
              <a:t>Google Authenticator</a:t>
            </a:r>
          </a:p>
          <a:p>
            <a:r>
              <a:rPr lang="en-US" b="1" dirty="0" smtClean="0">
                <a:latin typeface="Bradley Hand ITC" pitchFamily="66" charset="0"/>
              </a:rPr>
              <a:t>www.w3schools.com</a:t>
            </a:r>
          </a:p>
          <a:p>
            <a:r>
              <a:rPr lang="en-US" b="1" dirty="0" smtClean="0">
                <a:latin typeface="Bradley Hand ITC" pitchFamily="66" charset="0"/>
              </a:rPr>
              <a:t>Sublime Text 3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038600"/>
            <a:ext cx="8686800" cy="1905000"/>
          </a:xfrm>
        </p:spPr>
        <p:txBody>
          <a:bodyPr>
            <a:noAutofit/>
          </a:bodyPr>
          <a:lstStyle/>
          <a:p>
            <a:pPr algn="r"/>
            <a:r>
              <a:rPr lang="en-US" sz="3200" b="1" dirty="0" smtClean="0">
                <a:latin typeface="Bradley Hand ITC" pitchFamily="66" charset="0"/>
              </a:rPr>
              <a:t>-An Initiative to create Social Awareness among people &amp; Help The Authorities to get In Action</a:t>
            </a:r>
            <a:endParaRPr lang="en-US" sz="3200" b="1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Bradley Hand ITC" pitchFamily="66" charset="0"/>
              </a:rPr>
              <a:t>SolveIt ! </a:t>
            </a:r>
            <a:endParaRPr lang="en-US" sz="9600" b="1" dirty="0">
              <a:latin typeface="Bradley Hand ITC" pitchFamily="66" charset="0"/>
            </a:endParaRPr>
          </a:p>
        </p:txBody>
      </p:sp>
      <p:pic>
        <p:nvPicPr>
          <p:cNvPr id="8" name="Picture 7" descr="ir_attachment_16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143000"/>
            <a:ext cx="6477000" cy="232898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radley Hand ITC" pitchFamily="66" charset="0"/>
              </a:rPr>
              <a:t>The Problem Statement</a:t>
            </a:r>
            <a:endParaRPr lang="en-US" sz="40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To solve social problems, such as :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Child abuse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Sanitation  Behavioral Change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Water Supply Problems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Sexual Harassment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Rise of Non-Communicable Diseases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Water Transport Safety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Corruption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Road Safety</a:t>
            </a:r>
          </a:p>
          <a:p>
            <a:pPr lvl="1"/>
            <a:endParaRPr lang="en-US" b="1" dirty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radley Hand ITC" pitchFamily="66" charset="0"/>
              </a:rPr>
              <a:t>Opportunities And Impact</a:t>
            </a:r>
            <a:endParaRPr lang="en-US" sz="40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This idea and website will give the people a platform to put forward their grievances</a:t>
            </a:r>
          </a:p>
          <a:p>
            <a:r>
              <a:rPr lang="en-US" b="1" dirty="0" smtClean="0">
                <a:latin typeface="Bradley Hand ITC" pitchFamily="66" charset="0"/>
              </a:rPr>
              <a:t>It will keep the authorities in action and keep them updated with local problems</a:t>
            </a:r>
          </a:p>
          <a:p>
            <a:r>
              <a:rPr lang="en-US" b="1" dirty="0" smtClean="0">
                <a:latin typeface="Bradley Hand ITC" pitchFamily="66" charset="0"/>
              </a:rPr>
              <a:t>The credit system provides an additional incentive to the local markets to advertise and grow their business all along</a:t>
            </a:r>
          </a:p>
          <a:p>
            <a:r>
              <a:rPr lang="en-US" b="1" dirty="0" smtClean="0">
                <a:latin typeface="Bradley Hand ITC" pitchFamily="66" charset="0"/>
              </a:rPr>
              <a:t>An individual is also motivated to report problems and help the society develop and progress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6019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-and all at the tip of their hand</a:t>
            </a:r>
            <a:endParaRPr lang="en-US" b="1" dirty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990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radley Hand ITC" pitchFamily="66" charset="0"/>
              </a:rPr>
              <a:t>Implementation &amp; Challenges</a:t>
            </a:r>
            <a:endParaRPr lang="en-US" sz="5400" b="1" dirty="0">
              <a:latin typeface="Bradley Hand ITC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Bradley Hand ITC" pitchFamily="66" charset="0"/>
              </a:rPr>
              <a:t>-A Detailed approach</a:t>
            </a:r>
            <a:endParaRPr lang="en-US" sz="3200" dirty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Bradley Hand ITC" pitchFamily="66" charset="0"/>
              </a:rPr>
              <a:t>Reporting System</a:t>
            </a:r>
            <a:endParaRPr lang="en-US" sz="4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Subject  : The name of the social problem being faced</a:t>
            </a:r>
          </a:p>
          <a:p>
            <a:r>
              <a:rPr lang="en-US" b="1" dirty="0" smtClean="0">
                <a:latin typeface="Bradley Hand ITC" pitchFamily="66" charset="0"/>
              </a:rPr>
              <a:t>Details :  The specifications of the problem is provided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Type of the problem : Can be specified by the user  or will be identified by us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Severity : The intensity of the problem faced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Locality : The location the problem faced</a:t>
            </a:r>
          </a:p>
          <a:p>
            <a:pPr lvl="1"/>
            <a:r>
              <a:rPr lang="en-US" b="1" dirty="0" smtClean="0">
                <a:latin typeface="Bradley Hand ITC" pitchFamily="66" charset="0"/>
              </a:rPr>
              <a:t>Number of people supporting the problems : The people sharing the same problem can support the problem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radley Hand ITC" pitchFamily="66" charset="0"/>
              </a:rPr>
              <a:t>Already Existing Problems</a:t>
            </a:r>
            <a:endParaRPr lang="en-US" sz="40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Bradley Hand ITC" pitchFamily="66" charset="0"/>
              </a:rPr>
              <a:t>Tabs will be kept on various problems</a:t>
            </a:r>
          </a:p>
          <a:p>
            <a:r>
              <a:rPr lang="en-US" b="1" dirty="0" smtClean="0">
                <a:latin typeface="Bradley Hand ITC" pitchFamily="66" charset="0"/>
              </a:rPr>
              <a:t>When the tab is selected the problem along with the details and the number of people supporting it is displayed</a:t>
            </a:r>
          </a:p>
          <a:p>
            <a:r>
              <a:rPr lang="en-US" b="1" dirty="0" smtClean="0">
                <a:latin typeface="Bradley Hand ITC" pitchFamily="66" charset="0"/>
              </a:rPr>
              <a:t>Problem link can be shared via social networks</a:t>
            </a:r>
          </a:p>
          <a:p>
            <a:r>
              <a:rPr lang="en-US" b="1" dirty="0" smtClean="0">
                <a:latin typeface="Bradley Hand ITC" pitchFamily="66" charset="0"/>
              </a:rPr>
              <a:t>The problem is ranked according to the number of people supporting it </a:t>
            </a:r>
          </a:p>
          <a:p>
            <a:r>
              <a:rPr lang="en-US" b="1" dirty="0" smtClean="0">
                <a:latin typeface="Bradley Hand ITC" pitchFamily="66" charset="0"/>
              </a:rPr>
              <a:t>The people supporting the problems are ranked according to the authenticity of them reporting problems</a:t>
            </a:r>
          </a:p>
          <a:p>
            <a:pPr>
              <a:buNone/>
            </a:pPr>
            <a:r>
              <a:rPr lang="en-US" b="1" dirty="0" smtClean="0">
                <a:latin typeface="Bradley Hand ITC" pitchFamily="66" charset="0"/>
              </a:rPr>
              <a:t> </a:t>
            </a:r>
            <a:endParaRPr lang="en-US" b="1" dirty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Bradley Hand ITC" pitchFamily="66" charset="0"/>
              </a:rPr>
              <a:t>Solved Problems</a:t>
            </a:r>
            <a:endParaRPr lang="en-US" sz="4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Tabs of problems solved is shown. It also shows the NGO or GO that solved it and the number of people supporting it </a:t>
            </a:r>
          </a:p>
          <a:p>
            <a:r>
              <a:rPr lang="en-US" b="1" dirty="0" smtClean="0">
                <a:latin typeface="Bradley Hand ITC" pitchFamily="66" charset="0"/>
              </a:rPr>
              <a:t>Action plan of the problems solved is also provided</a:t>
            </a:r>
          </a:p>
          <a:p>
            <a:r>
              <a:rPr lang="en-US" b="1" dirty="0" smtClean="0">
                <a:latin typeface="Bradley Hand ITC" pitchFamily="66" charset="0"/>
              </a:rPr>
              <a:t>On the basis of this data the NGO and GO will be ranked</a:t>
            </a:r>
          </a:p>
          <a:p>
            <a:endParaRPr lang="en-US" b="1" dirty="0" smtClean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Bradley Hand ITC" pitchFamily="66" charset="0"/>
              </a:rPr>
              <a:t>Action plan</a:t>
            </a:r>
            <a:endParaRPr lang="en-US" sz="4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Action plan provided by the NGO and GO will be posted on the site.</a:t>
            </a:r>
          </a:p>
          <a:p>
            <a:r>
              <a:rPr lang="en-US" b="1" dirty="0" smtClean="0">
                <a:latin typeface="Bradley Hand ITC" pitchFamily="66" charset="0"/>
              </a:rPr>
              <a:t>Suggestion from the users would be taken into consideration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266</TotalTime>
  <Words>482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Slide 2</vt:lpstr>
      <vt:lpstr>The Problem Statement</vt:lpstr>
      <vt:lpstr>Opportunities And Impact</vt:lpstr>
      <vt:lpstr>Slide 5</vt:lpstr>
      <vt:lpstr>Reporting System</vt:lpstr>
      <vt:lpstr>Already Existing Problems</vt:lpstr>
      <vt:lpstr>Solved Problems</vt:lpstr>
      <vt:lpstr>Action plan</vt:lpstr>
      <vt:lpstr>Credit system</vt:lpstr>
      <vt:lpstr>My Zone</vt:lpstr>
      <vt:lpstr>Emergency Zone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 Kumar</dc:creator>
  <cp:lastModifiedBy>Shubham Kumar</cp:lastModifiedBy>
  <cp:revision>25</cp:revision>
  <dcterms:created xsi:type="dcterms:W3CDTF">2016-03-15T05:11:00Z</dcterms:created>
  <dcterms:modified xsi:type="dcterms:W3CDTF">2016-03-15T13:10:22Z</dcterms:modified>
</cp:coreProperties>
</file>