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41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6E27E-EE6C-0B4E-83A9-0E4455AD9835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A4F9D-CD5C-4846-BCF7-D590906F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5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DE0B-FD30-BE44-B914-92F9BDBF3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D02C8-C876-B248-A5A8-3BA716321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B838B-1903-FC43-9D2D-0741518E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D8F6-8E13-354E-B322-5F84DA8C2972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071E8-4473-564F-BCCB-079306C2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D5B04-4F0C-FD40-ACFA-0A63DFB7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220E-7A1D-F944-913E-1DB307AC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6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5AB0-EB30-7746-8D37-442CEA82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18BF9-3CA4-1E4E-A94F-304FE4976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14A41-7385-0A4D-BD34-43AE06CC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D8F6-8E13-354E-B322-5F84DA8C2972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89597-EE3A-E845-B830-8AAD0E5C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FD77D-3852-A542-ADF1-F1EE46DF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220E-7A1D-F944-913E-1DB307AC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9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7E2BF-F274-3A42-B809-17BCBD94A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99E9D-C48A-8847-84D8-524A71F48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D56FC-CA01-E340-9F93-36F4003F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D8F6-8E13-354E-B322-5F84DA8C2972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8EA83-CD26-4743-964D-E1C5267B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4A8B-4314-C64F-B0AB-29577895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220E-7A1D-F944-913E-1DB307AC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72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6343-3CFD-496C-84EE-C55DC9DDECDD}" type="datetime1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B458-E21F-48E0-B4AB-37C05E2E8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953A-D764-8C44-8E77-BE73D394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A1878-D8AE-0247-8C63-06A94C404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6126D-FFAD-C24E-A09C-F8B1A7A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D8F6-8E13-354E-B322-5F84DA8C2972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EEBA4-3677-E946-BB3B-0D6999E9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ED8D1-7F90-A74E-A78D-C9141310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220E-7A1D-F944-913E-1DB307AC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7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E814-BF51-F641-ACA0-C8717BEE4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49314-B453-7E4A-91AC-9CCF7FC4D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70008-4EAF-1A41-BE99-56C32C0B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D8F6-8E13-354E-B322-5F84DA8C2972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7B09D-B60B-5D45-97EE-12338C7D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7E85B-568F-0741-BC38-20536BC5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220E-7A1D-F944-913E-1DB307AC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8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C69C-6FAD-4B44-8AA3-E1A5E014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7F9BE-D6F6-F44F-82D4-3D2F67BCD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6FCB8-D6E2-4A4C-B411-C52592567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31E58-9A87-EB47-980B-6F7FFD51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D8F6-8E13-354E-B322-5F84DA8C2972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0147C-050B-DF42-9333-232FB4DD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25BAB-B4F4-E842-A787-EC9343A9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220E-7A1D-F944-913E-1DB307AC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8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F6A1-CFB9-094A-9FF8-B3CF1998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CB60F-CA4C-F142-9A6C-E943A7731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7039E-C44C-5744-B342-52B1BB0BB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A560B-3A48-554F-BE29-5FF20E85B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239D3D-47DC-9048-9C7F-9A8E93DF1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0BE3B-72E3-0A4C-8B07-B0315602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D8F6-8E13-354E-B322-5F84DA8C2972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CE734-3A91-204F-B01D-1EBDA8C1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9278-D9E2-8040-A0B9-D6AB427A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220E-7A1D-F944-913E-1DB307AC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6951-8117-D84C-96AC-666BF53F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44966-765F-4B42-B8C1-D40659BF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D8F6-8E13-354E-B322-5F84DA8C2972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4D188-03DB-6F4B-AB4A-20D2C8C6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CA337-49C4-6C49-BDE9-A8A06F5E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220E-7A1D-F944-913E-1DB307AC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4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CD665-E57E-804F-BD89-22E85912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D8F6-8E13-354E-B322-5F84DA8C2972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538BA9-36FF-2D46-AEAB-4F6974A6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9747E-D71E-CE48-8E20-E6725691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220E-7A1D-F944-913E-1DB307AC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9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51DA-4443-D74C-BEF9-83A165B9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10B60-FA5B-CF47-9E3A-2592B3DCE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82265-F2DE-7E4D-8D78-327BA35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DAEC6-EB49-1C43-9A7F-0CC44BE6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D8F6-8E13-354E-B322-5F84DA8C2972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3C6FD-5E52-BE40-968E-951C99D33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62B44-B326-E946-8CE9-F009553A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220E-7A1D-F944-913E-1DB307AC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2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FB13-3636-6049-B559-6B6CA2EA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ABA09-F0E9-CF4D-AED2-4243EDA23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E5461-12C1-8946-B87E-0BF690D28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278CF-CF80-604D-9FEB-B7F62B20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D8F6-8E13-354E-B322-5F84DA8C2972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81256-FE17-454F-B426-E3439D62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2B5FD-D08D-9E4A-AD50-2530F705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220E-7A1D-F944-913E-1DB307AC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8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6DFAA-01B8-0142-A8B3-6648ACA9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D9C59-67C0-E24A-8FB7-90C0B6A8F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27B3E-B675-3944-851B-71253BDFD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DD8F6-8E13-354E-B322-5F84DA8C2972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E5B67-3BD9-6745-86EA-2981500A4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08AB7-92C1-2146-B011-A202EF389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5220E-7A1D-F944-913E-1DB307AC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0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ED1F-6131-8C40-EA56-D52870545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878892"/>
            <a:ext cx="10104891" cy="189094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Department of Information and Communication Technology</a:t>
            </a:r>
            <a:br>
              <a:rPr lang="en-US" sz="2400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Course Title :Software Engineering </a:t>
            </a:r>
            <a:br>
              <a:rPr lang="en-US" sz="2400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Course Code : ICT-3209</a:t>
            </a:r>
            <a:br>
              <a:rPr lang="en-US" sz="2400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Presentation Topic</a:t>
            </a:r>
            <a:r>
              <a:rPr lang="en-US" sz="2700" b="1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itchFamily="82" charset="0"/>
                <a:cs typeface="Arial" panose="020B0604020202020204" pitchFamily="34" charset="0"/>
              </a:rPr>
              <a:t>: </a:t>
            </a:r>
            <a:br>
              <a:rPr lang="en-US" sz="2700" b="1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itchFamily="82" charset="0"/>
                <a:cs typeface="Arial" panose="020B0604020202020204" pitchFamily="34" charset="0"/>
              </a:rPr>
            </a:br>
            <a:r>
              <a:rPr lang="en-US" sz="2800" b="1" i="1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Understanding Extreme Programming (XP) : Agile Software Development Methodology</a:t>
            </a:r>
            <a:endParaRPr lang="en-US" sz="2700" b="1" i="1" dirty="0">
              <a:solidFill>
                <a:schemeClr val="accent4">
                  <a:lumMod val="20000"/>
                  <a:lumOff val="80000"/>
                </a:schemeClr>
              </a:solidFill>
              <a:latin typeface="Algerian" pitchFamily="8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22B32-7208-2F79-F048-298DA1DE3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3387" y="3543300"/>
            <a:ext cx="4089647" cy="2559050"/>
          </a:xfrm>
        </p:spPr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Prosad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Sarker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(IT-21038)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E8646F-5BE2-D4DA-DEE4-82FBB968437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924583" y="3543300"/>
            <a:ext cx="3844031" cy="2559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Presented To: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Ziaur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Rahman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Associate Professor , ICT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Mawlana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Bhashani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Science and Technology University , Tangail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8EF45B-E35F-0B03-9F49-F0A6E1F6C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55" y="878892"/>
            <a:ext cx="1370110" cy="130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75DB0-0BE5-C4B8-6BCA-C384B14D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9294" y="82336"/>
            <a:ext cx="418641" cy="47965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0</a:t>
            </a:r>
            <a:fld id="{AC12B458-E21F-48E0-B4AB-37C05E2E8329}" type="slidenum">
              <a:rPr lang="en-US" sz="1800">
                <a:solidFill>
                  <a:schemeClr val="bg1"/>
                </a:solidFill>
              </a:rPr>
              <a:t>1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F9FFC-A354-1145-8E08-50975800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ECE8-448E-714E-AF93-172141ACE60A}" type="datetime1">
              <a:rPr lang="en-US" smtClean="0"/>
              <a:t>11/17/24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7720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C35E-7122-2447-A804-8D6619BD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F040F-2531-B342-976E-7866ACC4A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Summary of XP’s principles and its impact on software development.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Emphasis on XP’s focus on adaptability, quality, and teamwork.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BD01356-C011-3F4C-BB1A-886533E1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9294" y="82336"/>
            <a:ext cx="418641" cy="47965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7558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2F20-4C3E-804C-9BD6-C422B6DC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63D8A-AF92-DA43-A45D-7318ABFA7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429000"/>
            <a:ext cx="8825659" cy="307812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/>
              <a:buChar char="ü"/>
            </a:pPr>
            <a:r>
              <a:rPr lang="en-US" dirty="0"/>
              <a:t>Introduction to Extreme Programming</a:t>
            </a:r>
          </a:p>
          <a:p>
            <a:pPr marL="457200" indent="-457200">
              <a:buFont typeface="Wingdings"/>
              <a:buChar char="ü"/>
            </a:pPr>
            <a:r>
              <a:rPr lang="en-US" dirty="0"/>
              <a:t>Core Principles of XP</a:t>
            </a:r>
          </a:p>
          <a:p>
            <a:pPr marL="457200" indent="-457200">
              <a:buFont typeface="Wingdings"/>
              <a:buChar char="ü"/>
            </a:pPr>
            <a:r>
              <a:rPr lang="en-GB" dirty="0">
                <a:ea typeface="Calibri"/>
                <a:cs typeface="Arial"/>
              </a:rPr>
              <a:t>Objectives </a:t>
            </a:r>
            <a:r>
              <a:rPr lang="en-US" dirty="0">
                <a:ea typeface="Calibri"/>
                <a:cs typeface="Arial"/>
              </a:rPr>
              <a:t>​</a:t>
            </a:r>
          </a:p>
          <a:p>
            <a:pPr marL="457200" indent="-457200">
              <a:buFont typeface="Wingdings"/>
              <a:buChar char="ü"/>
            </a:pPr>
            <a:r>
              <a:rPr lang="en-GB" dirty="0">
                <a:ea typeface="Calibri"/>
                <a:cs typeface="Arial"/>
              </a:rPr>
              <a:t>Methodology </a:t>
            </a:r>
            <a:r>
              <a:rPr lang="en-US" dirty="0">
                <a:ea typeface="Calibri"/>
                <a:cs typeface="Arial"/>
              </a:rPr>
              <a:t>​</a:t>
            </a:r>
          </a:p>
          <a:p>
            <a:pPr marL="457200" indent="-457200">
              <a:buFont typeface="Wingdings"/>
              <a:buChar char="ü"/>
            </a:pPr>
            <a:r>
              <a:rPr lang="en-US" dirty="0">
                <a:ea typeface="Calibri"/>
                <a:cs typeface="Arial"/>
              </a:rPr>
              <a:t>Simulation</a:t>
            </a:r>
          </a:p>
          <a:p>
            <a:pPr marL="457200" indent="-457200">
              <a:buFont typeface="Wingdings"/>
              <a:buChar char="ü"/>
            </a:pPr>
            <a:r>
              <a:rPr lang="en-US" dirty="0">
                <a:ea typeface="Calibri"/>
                <a:cs typeface="Arial"/>
              </a:rPr>
              <a:t>Experiments</a:t>
            </a:r>
          </a:p>
          <a:p>
            <a:pPr marL="457200" indent="-457200">
              <a:buFont typeface="Wingdings"/>
              <a:buChar char="ü"/>
            </a:pPr>
            <a:r>
              <a:rPr lang="en-GB" dirty="0">
                <a:ea typeface="Calibri"/>
                <a:cs typeface="Arial"/>
              </a:rPr>
              <a:t>Results</a:t>
            </a:r>
            <a:r>
              <a:rPr lang="en-US" dirty="0">
                <a:ea typeface="Calibri"/>
                <a:cs typeface="Arial"/>
              </a:rPr>
              <a:t>​</a:t>
            </a:r>
          </a:p>
          <a:p>
            <a:pPr marL="457200" indent="-457200">
              <a:buFont typeface="Wingdings"/>
              <a:buChar char="ü"/>
            </a:pPr>
            <a:r>
              <a:rPr lang="en-GB" dirty="0">
                <a:ea typeface="Calibri"/>
                <a:cs typeface="Arial"/>
              </a:rPr>
              <a:t>Conclusion </a:t>
            </a:r>
            <a:r>
              <a:rPr lang="en-US" dirty="0">
                <a:ea typeface="Calibri"/>
                <a:cs typeface="Arial"/>
              </a:rPr>
              <a:t>​</a:t>
            </a:r>
          </a:p>
          <a:p>
            <a:pPr marL="457200" indent="-457200">
              <a:buFont typeface="Wingdings"/>
              <a:buChar char="ü"/>
            </a:pPr>
            <a:r>
              <a:rPr lang="en-US" dirty="0">
                <a:ea typeface="Calibri"/>
                <a:cs typeface="Arial"/>
              </a:rPr>
              <a:t>Future work​</a:t>
            </a:r>
          </a:p>
          <a:p>
            <a:pPr marL="457200" indent="-457200">
              <a:buFont typeface="Wingdings"/>
              <a:buChar char="ü"/>
            </a:pPr>
            <a:r>
              <a:rPr lang="en-US" dirty="0">
                <a:ea typeface="Calibri"/>
                <a:cs typeface="Arial"/>
              </a:rPr>
              <a:t>References​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B84EA-2D44-794E-932D-279E1301097D}"/>
              </a:ext>
            </a:extLst>
          </p:cNvPr>
          <p:cNvSpPr txBox="1"/>
          <p:nvPr/>
        </p:nvSpPr>
        <p:spPr>
          <a:xfrm>
            <a:off x="10535920" y="349103"/>
            <a:ext cx="51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34711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1427-7ECD-D147-8277-8D3F8450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9CE42-2D3A-A441-BC53-F52277453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Programming (XP), which is an Agile software development methodology. It emphasizes flexibility, teamwork, customer satisfaction, and frequent delivery of high-quality software. XP focuses on improving software quality and responsiveness to changing customer requirements through a set of well-defined practices.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8BA525B-EACB-AF40-BD42-E05CEC8A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9294" y="82336"/>
            <a:ext cx="418641" cy="47965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0</a:t>
            </a:r>
            <a:fld id="{AC12B458-E21F-48E0-B4AB-37C05E2E8329}" type="slidenum">
              <a:rPr lang="en-US" sz="1800">
                <a:solidFill>
                  <a:schemeClr val="bg1"/>
                </a:solidFill>
              </a:rPr>
              <a:t>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66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C47E-4F1D-6C4D-BD13-79D83D7D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Core Principles of XP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A2C2A-4B6C-964C-B7FE-ADA33607A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/>
              <a:t>Simplicity</a:t>
            </a:r>
            <a:r>
              <a:rPr lang="en-US" dirty="0"/>
              <a:t>: Build only what is necessary.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/>
              <a:t>Communication</a:t>
            </a:r>
            <a:r>
              <a:rPr lang="en-US" dirty="0"/>
              <a:t>: Foster open collaboration within the team.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/>
              <a:t>Feedback</a:t>
            </a:r>
            <a:r>
              <a:rPr lang="en-US" dirty="0"/>
              <a:t>: Use regular customer input to shape the product.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/>
              <a:t>Courage</a:t>
            </a:r>
            <a:r>
              <a:rPr lang="en-US" dirty="0"/>
              <a:t>: Embrace changes and refactor when needed.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/>
              <a:t>Respect</a:t>
            </a:r>
            <a:r>
              <a:rPr lang="en-US" dirty="0"/>
              <a:t>: Ensure mutual respect among team members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2DB762F-D8A1-DE4E-9FFD-26456F69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804" y="82336"/>
            <a:ext cx="418641" cy="47965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0</a:t>
            </a:r>
            <a:fld id="{AC12B458-E21F-48E0-B4AB-37C05E2E8329}" type="slidenum">
              <a:rPr lang="en-US" sz="1800">
                <a:solidFill>
                  <a:schemeClr val="bg1"/>
                </a:solidFill>
              </a:rPr>
              <a:t>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06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0F6C-C618-CB41-B330-602FF0EE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Key Practices in XP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B2BFB-985A-CD44-B11D-10C9AA511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/>
              <a:t>Pair Programming</a:t>
            </a:r>
            <a:r>
              <a:rPr lang="en-US" dirty="0"/>
              <a:t>: Two developers work together on the same code.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/>
              <a:t>Test-Driven Development (TDD)</a:t>
            </a:r>
            <a:r>
              <a:rPr lang="en-US" dirty="0"/>
              <a:t>: Write tests before writing the code.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/>
              <a:t>Continuous Integration (CI)</a:t>
            </a:r>
            <a:r>
              <a:rPr lang="en-US" dirty="0"/>
              <a:t>: Frequently integrate and test code.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/>
              <a:t>Small Releases</a:t>
            </a:r>
            <a:r>
              <a:rPr lang="en-US" dirty="0"/>
              <a:t>: Deliver small, functional increments regularly.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/>
              <a:t>Refactoring</a:t>
            </a:r>
            <a:r>
              <a:rPr lang="en-US" dirty="0"/>
              <a:t>: Continuously improve and clean up the codebase.</a:t>
            </a:r>
          </a:p>
          <a:p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B34194-C053-7E48-AC8F-17E18026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9294" y="82336"/>
            <a:ext cx="418641" cy="47965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0</a:t>
            </a:r>
            <a:fld id="{AC12B458-E21F-48E0-B4AB-37C05E2E8329}" type="slidenum">
              <a:rPr lang="en-US" sz="1800">
                <a:solidFill>
                  <a:schemeClr val="bg1"/>
                </a:solidFill>
              </a:rPr>
              <a:t>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57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5607-8AE6-4040-8991-0614C226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XP Workflow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1C858-B086-FA46-A28A-2C4B0B797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628650" lvl="1" indent="-171450">
              <a:buFont typeface="Wingdings" pitchFamily="2" charset="2"/>
              <a:buChar char="v"/>
            </a:pPr>
            <a:r>
              <a:rPr lang="en-US" sz="1800" dirty="0"/>
              <a:t>Plan</a:t>
            </a:r>
          </a:p>
          <a:p>
            <a:pPr marL="628650" lvl="1" indent="-171450">
              <a:buFont typeface="Wingdings" pitchFamily="2" charset="2"/>
              <a:buChar char="v"/>
            </a:pPr>
            <a:r>
              <a:rPr lang="en-US" sz="1800" dirty="0"/>
              <a:t>Design</a:t>
            </a:r>
          </a:p>
          <a:p>
            <a:pPr marL="628650" lvl="1" indent="-171450">
              <a:buFont typeface="Wingdings" pitchFamily="2" charset="2"/>
              <a:buChar char="v"/>
            </a:pPr>
            <a:r>
              <a:rPr lang="en-US" sz="1800" dirty="0"/>
              <a:t>Code (Pair Programming, CI, TDD)</a:t>
            </a:r>
          </a:p>
          <a:p>
            <a:pPr marL="628650" lvl="1" indent="-171450">
              <a:buFont typeface="Wingdings" pitchFamily="2" charset="2"/>
              <a:buChar char="v"/>
            </a:pPr>
            <a:r>
              <a:rPr lang="en-US" sz="1800" dirty="0"/>
              <a:t>Test</a:t>
            </a:r>
          </a:p>
          <a:p>
            <a:pPr marL="628650" lvl="1" indent="-171450">
              <a:buFont typeface="Wingdings" pitchFamily="2" charset="2"/>
              <a:buChar char="v"/>
            </a:pPr>
            <a:r>
              <a:rPr lang="en-US" sz="1800" dirty="0"/>
              <a:t>Feedback</a:t>
            </a:r>
          </a:p>
          <a:p>
            <a:pPr marL="628650" lvl="1" indent="-171450">
              <a:buFont typeface="Wingdings" pitchFamily="2" charset="2"/>
              <a:buChar char="v"/>
            </a:pPr>
            <a:r>
              <a:rPr lang="en-US" sz="1800" dirty="0"/>
              <a:t>Repeat</a:t>
            </a:r>
          </a:p>
          <a:p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37F600C-4AF2-704D-813D-36648183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9294" y="82336"/>
            <a:ext cx="418641" cy="47965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0</a:t>
            </a:r>
            <a:fld id="{AC12B458-E21F-48E0-B4AB-37C05E2E8329}" type="slidenum">
              <a:rPr lang="en-US" sz="1800">
                <a:solidFill>
                  <a:schemeClr val="bg1"/>
                </a:solidFill>
              </a:rPr>
              <a:t>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81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FD87-CFF3-FE42-91E4-F2E22FA2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Advantages Of XP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4FE40-DDF2-CF43-A71B-986C7FC05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code and fewer bugs.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collaboration and teamwork.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to changing customer requirements.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delivery of functional software.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C972F04-4DB5-4643-A5AA-EBDAA674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9294" y="82336"/>
            <a:ext cx="418641" cy="47965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0</a:t>
            </a:r>
            <a:fld id="{AC12B458-E21F-48E0-B4AB-37C05E2E8329}" type="slidenum">
              <a:rPr lang="en-US" sz="1800">
                <a:solidFill>
                  <a:schemeClr val="bg1"/>
                </a:solidFill>
              </a:rPr>
              <a:t>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06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3434-F7FA-454C-9B0C-EDB98E17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Challenges of XP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FB7A6-F209-334F-B2AF-E8CC55458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Summary of XP’s principles and its impact on software development.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Emphasis on XP’s focus on adaptability, quality, and teamwork.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ECA2C7A-0C39-A74C-B956-1625AA48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804" y="82336"/>
            <a:ext cx="418641" cy="47965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0</a:t>
            </a:r>
            <a:fld id="{AC12B458-E21F-48E0-B4AB-37C05E2E8329}" type="slidenum">
              <a:rPr lang="en-US" sz="1800">
                <a:solidFill>
                  <a:schemeClr val="bg1"/>
                </a:solidFill>
              </a:rPr>
              <a:t>8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E5A1-08D3-7F4E-B19A-6CD60A7C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Real-World Applications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D3C94-8252-A242-B05A-159E95CB3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Companies using XP 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Example projects where XP has been successful.</a:t>
            </a:r>
          </a:p>
          <a:p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DD3A97C-2B9C-6E46-BF31-1F6D5BE2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9294" y="82336"/>
            <a:ext cx="418641" cy="47965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0</a:t>
            </a:r>
            <a:fld id="{AC12B458-E21F-48E0-B4AB-37C05E2E8329}" type="slidenum">
              <a:rPr lang="en-US" sz="1800">
                <a:solidFill>
                  <a:schemeClr val="bg1"/>
                </a:solidFill>
              </a:rPr>
              <a:t>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78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352</Words>
  <Application>Microsoft Macintosh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Department of Information and Communication Technology Course Title :Software Engineering  Course Code : ICT-3209  Presentation Topic:  Understanding Extreme Programming (XP) : Agile Software Development Methodology</vt:lpstr>
      <vt:lpstr>Contents</vt:lpstr>
      <vt:lpstr>Introduction </vt:lpstr>
      <vt:lpstr>Core Principles of XP</vt:lpstr>
      <vt:lpstr>Key Practices in XP</vt:lpstr>
      <vt:lpstr>XP Workflow</vt:lpstr>
      <vt:lpstr>Advantages Of XP</vt:lpstr>
      <vt:lpstr>Challenges of XP </vt:lpstr>
      <vt:lpstr>Real-World Applications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Information and Communication Technology Course Title :Software Engineering  Course Code : ICT-3209  Presentation Topic:  Understanding Extreme Programming (XP) : Agile Software Development Methodology</dc:title>
  <dc:creator>Microsoft Office User</dc:creator>
  <cp:lastModifiedBy>Microsoft Office User</cp:lastModifiedBy>
  <cp:revision>3</cp:revision>
  <dcterms:created xsi:type="dcterms:W3CDTF">2024-11-17T10:08:32Z</dcterms:created>
  <dcterms:modified xsi:type="dcterms:W3CDTF">2024-11-17T10:33:57Z</dcterms:modified>
</cp:coreProperties>
</file>