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020d40e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020d40e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020d40e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020d40e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020d40e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020d40e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020d40e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020d40e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14c599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14c599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020d40e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020d40e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14c599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14c599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020d40e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020d40e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020d40e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020d40e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23232"/>
                </a:solidFill>
              </a:rPr>
              <a:t>Help me with my Mood with Social-media Health Analysis and Display Engine (SHADE).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Team MoodSeek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UI/UX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Ease of use by all users - simple interface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Accomodation of different types of users - suggesting different forms of entertainment such as books/movies/music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users to save their recommendations for later reference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</a:rPr>
              <a:t>Tools/platform/APIs used in the solution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Python3 with Flask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IBM Watson’s Tone Analyzer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IBM Watson’s Visual Recognition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Musixmatch’s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Tweepy for tweet extraction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Ramya Ramanathan</a:t>
            </a:r>
            <a:r>
              <a:rPr lang="en" sz="1500">
                <a:highlight>
                  <a:srgbClr val="FFFFFF"/>
                </a:highlight>
              </a:rPr>
              <a:t> - Twitter scraping and mood identification using IBM Watson, movie/TV show classification,  books classification, image classification.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Ram Rohan Ramanathan</a:t>
            </a:r>
            <a:r>
              <a:rPr lang="en" sz="1500">
                <a:highlight>
                  <a:srgbClr val="FFFFFF"/>
                </a:highlight>
              </a:rPr>
              <a:t> - Music analysis and classification, implementation of dynamic playing of songs using SoundCloud and quote extraction.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Radha Kumaran</a:t>
            </a:r>
            <a:r>
              <a:rPr lang="en" sz="1500">
                <a:highlight>
                  <a:srgbClr val="FFFFFF"/>
                </a:highlight>
              </a:rPr>
              <a:t> - Music analysis and automated playlist curation, user interface development, system integration.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Components - High Level Design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75" y="2006250"/>
            <a:ext cx="37551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650" y="538775"/>
            <a:ext cx="5429720" cy="46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components - Description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966750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MoodSeek is organized into the following modules: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Twitter Scraping</a:t>
            </a:r>
            <a:r>
              <a:rPr lang="en" sz="1500">
                <a:highlight>
                  <a:srgbClr val="FFFFFF"/>
                </a:highlight>
              </a:rPr>
              <a:t>:  extracts the tweets based on the twitter handle for a fixed period . These are  preprocessed and the sentiment is analysed.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Book/Movie Classification</a:t>
            </a:r>
            <a:r>
              <a:rPr lang="en" sz="1500">
                <a:highlight>
                  <a:srgbClr val="FFFFFF"/>
                </a:highlight>
              </a:rPr>
              <a:t>: Beautiful Soup based web crawlers scrape data from IMDB website for movies, and GoodReads website for books. Sentiment analysis using the nltk based vader sentiment. K-means based clustering is perfomed to cluster it into required emotion classes.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Image Classification</a:t>
            </a:r>
            <a:r>
              <a:rPr lang="en" sz="1500">
                <a:highlight>
                  <a:srgbClr val="FFFFFF"/>
                </a:highlight>
              </a:rPr>
              <a:t> - identifies image classes using the IBM Watson’s Visual Recognizer API and then uses sentiment analysis using IBM Watson’s Tone Analyzer to identify the emotion classes. 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components - Description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966750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Quotes</a:t>
            </a:r>
            <a:r>
              <a:rPr lang="en" sz="1500">
                <a:highlight>
                  <a:srgbClr val="FFFFFF"/>
                </a:highlight>
              </a:rPr>
              <a:t> - Beautiful Soup based web crawlers scrape quotes for each category of an emotion from the ‘Brainy Quotes’ website.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Music classification</a:t>
            </a:r>
            <a:r>
              <a:rPr lang="en" sz="1500">
                <a:highlight>
                  <a:srgbClr val="FFFFFF"/>
                </a:highlight>
              </a:rPr>
              <a:t> - Music features are extracted from Million Songs Database and lyrics from Musixmatch website for a given dataset of songs which are then clustered into different emotions.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User interface</a:t>
            </a:r>
            <a:r>
              <a:rPr lang="en" sz="1500">
                <a:highlight>
                  <a:srgbClr val="FFFFFF"/>
                </a:highlight>
              </a:rPr>
              <a:t> - </a:t>
            </a:r>
            <a:r>
              <a:rPr lang="en" sz="1500">
                <a:highlight>
                  <a:srgbClr val="FFFFFF"/>
                </a:highlight>
              </a:rPr>
              <a:t>The user interface was developed with the objective of integrating all the above modules in an efficient and easy-to-use manner, in order to provide the user with an enjoyable experience.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Key functionalities of the developed solution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82359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the user to enter his/her twitter handle and extracts his current mood from the contents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the user to enter some text that he/she has written if they lack a twitter account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Asks the user to choose if he would like to be cheered up or would like to relate to his current state if he is in a negative mood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Provides a list of songs and the links to play them online, a list of books and a list of movies for the user to choose from and a bunch of pictures and a lot many quotes for him to read.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the user to save a PDF of any of the lists of activities that we suggest for further references.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IBM services in the solution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IBM’s Tone Analyzer API</a:t>
            </a:r>
            <a:r>
              <a:rPr lang="en" sz="1500"/>
              <a:t> was used to determine the user’s mood from the user’s Twitter presence, or any piece of text written by the user.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IBM’s Visual Recognition API</a:t>
            </a:r>
            <a:r>
              <a:rPr lang="en" sz="1500"/>
              <a:t> was used to classify images based on the mood they represented, and this helped recommend images to the user that they would enjoy in their current state of mind.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