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76" r:id="rId6"/>
    <p:sldId id="263" r:id="rId7"/>
    <p:sldId id="264" r:id="rId8"/>
    <p:sldId id="265" r:id="rId9"/>
    <p:sldId id="272" r:id="rId10"/>
    <p:sldId id="258" r:id="rId11"/>
    <p:sldId id="266" r:id="rId12"/>
    <p:sldId id="262" r:id="rId13"/>
    <p:sldId id="267" r:id="rId14"/>
    <p:sldId id="268" r:id="rId15"/>
    <p:sldId id="269" r:id="rId16"/>
    <p:sldId id="270" r:id="rId17"/>
    <p:sldId id="271" r:id="rId18"/>
    <p:sldId id="259" r:id="rId19"/>
    <p:sldId id="275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4T15:38:39.96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18278 1303 24575,'0'57'0,"0"-1"0,0 0 0,0 1 0,0-1 0,0 0 0,0 0 0,0 1 0,0-1 0,0 0 0,0 1 0,0-1 0,0 0 0,0 1 0,0 5 0,0-7 0,0-4 0,0 0 0,0 5 0,0 9 0,0-21 0,0 4 0,0 5 0,0 3 0,0 3 0,0 1 0,0 2 0,0 1 0,0 0 0,0-1 0,0-1 0,0-2 0,0-3 0,0-2 0,0-5 0,0-5 0,0-4-637,0 16 0,0-9 0,0-5 0,0-1 0,0 3 637,0 12 0,0 1 0,0-2 0,0-2 0,0 6 0,0-3 0,0-5 0,0-5 0,0 0 148,0-3 0,0 5 0,0 1 0,0-3-148,0 1 0,0-2 0,0 1 0,0 4 0,0 1 0,0-2 205,1-8 0,-1-2 1,-1 2-206,-2 8 0,-1 2 0,0-3 0,1 3 0,0-1-472,-1-4 0,0 3 1,0-6 471,0-6 0,1-6 1506,2-2-1506,-2 6 320,3-21-320,0 5 0,0-12 0,0 4 1566,0 0-1566,0 3 0,0 1 0,-3 25 0,2-15 0,-2 27 0,2-17 0,-1 1 0,0-8 0,-1 2 0,1 15 0,0 1 0,0-7 0,0-2 0,2-5 0,0-1-237,0 5 0,0-1 237,0 18 0,0-5 0,0-5 0,0 6 0,0-14 0,0-3 0,0-13 0,0-11 0,0 0 474,0-19-474,-3-28 0,2 15 0,-3-13 0</inkml:trace>
  <inkml:trace contextRef="#ctx0" brushRef="#br0" timeOffset="3666">18347 1364 24575,'52'0'0,"-1"0"0,-6 0 0,3 0 0,-8 0 0,4 0 0,2 0 0,2 0-1967,-1 0 1,3 0 0,2 0 0,-2 0 0,-1 0 1669,1 0 0,-2 0 0,0 0 1,5 0 296,-5 0 0,3 0 0,1 0 0,3 0 0,1 0 0,2 0 0,-10 0 0,3 0 0,2 0 0,0 0 0,1 0 0,1 0 0,-1 0 0,0 0 0,-2 0 0,4 0 0,-1 0 0,-1 0 0,1 0 0,-1 0 0,0 0 0,1 0 0,0 0-288,2 0 0,1 0 0,1 0 0,0 0 0,-1 0 0,-1 0 0,-3 0 0,-3 0 288,10 0 0,-2 0 0,-4 0 0,-3 0 0,-5 0 677,1 0 1,-5 0 0,-4 0-678,4 0 0,-3 0 0,13-1 0,-12 4 0,-33 5 0,-5-2 4332,-3 13-4332,0-5 6698,4 0-6698,-1-5 259,7-11-259,15-3 0,16-6 0,2 1 0,11-1 0,-4 0 0,-7 2 0,0 0-709,9-2 0,4 0 0,-7 1 709,-17 5 0,-3 2 0,26-2 0,-12-2 0,-15 6 0,-9-2 0,-5 3 0,-7 4 0,-15 43 0,0-22 0,0 7 0,-1 0 2127,-4-7-2127,5 7 0,-2 4 0,2 8-1744,4 11 1744,-1-11 0,1 6 0,1-2 0,2 5 0,-2 7-1035,1-10 1,-1 5 0,0 5-1,0 0 1,0-1 0,1-3 1034,0-2 0,0-3 0,1-1 0,0 1 0,-1 2 0,0 1 0,0 2 0,0 1 0,0 0 0,1-2 0,0-4-194,0 5 1,1-3-1,0-2 1,1 3 193,-1-7 0,0 1 0,0 1 0,0 0 0,0-2 0,0 6 0,-1 0 0,1-1 0,1 0 0,-1 1 0,0 1 0,1 0 0,2 1 0,2-4 0,2 3 0,0 0 0,1-2 0,-1-4 0,0 2 0,0-5 0,1 6 0,-1-7 0,2 5 0,0 3 0,1-1 0,-1-2 0,-1-5 0,2 9 0,0-5 0,-1-1 0,-1-5 0,1 0 0,-1-1 0,0 0 0,0 0 0,-1-8 0,1 4 0,4 14 0,-5-20 0,2 19 0,3 5 0,-3-18 0,1 1-45,-1 4 0,0 2 0,0-1 45,5 4 0,0-2 0,-3-1 0,-1 0 0,-1-9 0,0 0 2878,0 0 0,-1-1-2878,0 0 0,0-2 0,6 18 0,0 4 1145,-8-31-1145,-2-8 0,-1-3 0,-3-4 1958,0-3-1958,0 0 0,0 2 0,0-1 0,0 3 0,-3-3 0,-4 1 0,0-4 0,-2-1 0,-9-2 0,7 0 0,-41 0 0,4 0 0,-8 0 0,14 4 0,-5 0 0,-2 2 0,0 1-1357,3-1 0,0 1 0,-2 0 1,0 1-1,0 0 1357,1 1 0,1 0 0,0 0 0,-4 2 0,-6 3 0,12-3 0,-4 2 0,-4 2 0,-3 1 0,-1 1 0,-1-1 0,1 1 0,1 0 0,2-1 0,3-2 0,4-1-757,-5 2 1,4-2 0,3-1 0,0 0 0,-2 0 0,-5 3 756,4-2 0,-3 2 0,-4 1 0,-1 1 0,-1 0 0,0 0 0,1 0 0,3-2 0,3-1 0,5-2-373,-9 2 1,4-2-1,3-2 1,3 0-1,2 0 373,-3 2 0,4-1 0,-4 1 0,-8-2 0,-6 1 0,1-1 0,7-1 0,-6 2 0,3-1-335,10-4 1,-1 0 0,1-1 334,4 1 0,0-1 0,1 0 1227,-11-2 1,1-1-1228,5 1 0,0-1 0,0-2 0,-2 0 0,-9 0 0,-1 0 0,7 0 0,-6 0 753,9 1 1,-6 1 0,-4 1 0,1-1 0,5-1-754,-5 0 0,4-1 0,-2 1 0,2 1 0,-3 1 0,1 0 0,8-2 1598,-2 0 0,10-2-1598,4 1 2505,-2-16-2505,9 4 1378,-12-21-1378,9 2 0,6 7 884,-2-4-884,15 17 0,3 0 0,2 4 0,4 2 0,0-5 0,2 2 0,-1-3 0,3 4 0,4-1 0,-2 2 0,4 1 0,-3 3 0,1 2 0,0 0 0,-1 0 0,-2 0 0,0 0 0,0 2 0,1 1 0,-1 0 0,5-1 0,-4-2 0,9 0 0,1 0 0,-1-4 0,0 0 0,-10-6 0,-2 4 0,-3-5 0,0 2 0,0-2 0,0-9 0,0 6 0,0-6 0,0 8 0,0-1 0,0-5 0,0 6 0,0-4 0,0 10 0,0-2 0,0 3 0,0-1 0,0 1 0,0 2 0,0 1 0</inkml:trace>
  <inkml:trace contextRef="#ctx0" brushRef="#br0" timeOffset="5689">18957 2213 24575,'0'-55'0,"0"-1"0,0 1 0,0-1 0,0 1 0,0-1 0,0 1 0,1 2 0,1 0 0,0 1 0,0 2 0,0 2 0,-1 4-1424,1-16 0,-1 5 0,2 4 1424,7-4 0,0 7 0,-6 18 0,1 2 573,3-3 1,0 2-574,0-14 733,4 18-733,8 7 0,-9 11 0,7 2 2245,-3 28-2245,-10-12 147,10 18-147,1 1 0,-1-1 0,-2-3 0,6 8 0,-2-1 0,-10-13 0,3 6 0,-3-6 0,-1 3 0,1-1 0,-1 14 0,0 8 0,-1 5 0,0-9 0,-1 1 0,0-4 0,0 2 0,1 1 0,2 14 0,1 2 0,0-6 0,-2-13 0,-1-2 0,2 8 0,0 4 0,-2-13 0,-2-14 0,-3-8 0,2-4 0,-1-3 0,1 0 0,-2-12 0,0 7 0,0-9 0</inkml:trace>
  <inkml:trace contextRef="#ctx0" brushRef="#br0" timeOffset="6772">18948 1884 24575,'45'-1'0,"0"-1"0,-13 1 0,2 0 0,8 1 0,4 0 0,-4 0 0,-8 0 0,-1 0 0,9-1 0,-6 2 0,-12 6 0,-22 0 0,-11 4 0,2-5 0,2-3 0</inkml:trace>
  <inkml:trace contextRef="#ctx0" brushRef="#br0" timeOffset="10019">18405 8579 24575,'0'19'0,"0"-9"0,0 10 0,0-12 0,0 4 0,0 43 0,0-7 0,0 2 0,0-7 0,0 0 0,0 8 0,0-1 0,0-15 0,0-3 0,0-2 0,0 0 0,0 3 0,0 1 0,1 4 0,-2-2 0,-2 2 0,3 2 0,-1 5 0,-5 3 0,-1 0 0,6-10 0,0-1 0,-4 4 0,0-6 0,5-17 0,0-12 0,-2-4 0,-4-15 0,-1-17 0,-1-13 0,1 2 0,2 2 0,0-2-113,-2-4 1,-1-8 0,-1-3 0,1-1 112,1 9 0,1-3 0,0 0 0,0 2 0,0 1-933,-2 0 0,0 2 0,0 1 0,0-3 933,-1-10 0,0-3 0,1 3 0,0 10 0,-1 6 0,2 7 0,2-12 0,3 11 0,1 1 0,1-1 0,-2 5 0,4 4 0,7 16 365,-5 1-365,8 10 3816,-7 0-3816,1 0 0,1 3 0,-1-3 0,3 7 0,7-3 0,12 7 0,1-3 0,24 8 0,-22-5 0,17 4 0,-20-2 0,8-3 0,-14 0 0,1-1 0,9 9 0,-18-6 0,17 9 0,-20-7 0,-2-4 0,5 5 0,-9-8 0,3 8 0,-2 2 0,-3-2 0,0 6 0,-3-6 0,0-4 0,0 0 0,0-3 0,-3-3 0,-2 9 0,-4-5 0,-2 10 0,2-7 0,0 5 0,4-6 0,-1 0 0,0-2 0,1-2 0,-11 15 0,-3 6 0,-1 1 0,3 0 0,12-21 0,-1 0 0,3-2 0,1-1 0,6-2 0,2-1 0,1-2 0,1 0 0,-3-3 0,0 3 0,0-2 0,1 2 0,-1 0 0,0 0 0,18 0 0,-7 2 0,23 10 0,-9 2 0,9 10 0,-12-10 0,11 10 0,-12-5 0,1 0 0,-7-3 0,-10-6 0,-4 1 0,-1 0 0,-2 3 0,-3-5 0,0 11 0,0-8 0,0 6 0,-5 0 0,1-6 0,-4 3 0,3-7 0,-15 6 0,11-6 0,-14 7 0,14-9 0,-13 9 0,-6 4 0,3-1 0,0 0 0,-8 4 0,1 0 0,4-3 0,2-1 0,0-2 0,1-2 0,-5 4 0,-15 9 0,35-21 0,-5 2 0,11-3 0,0 0 0,4 0 0,0 2 0,0-4 0,0 1 0</inkml:trace>
  <inkml:trace contextRef="#ctx0" brushRef="#br0" timeOffset="11602">25927 1457 24575,'0'56'0,"0"0"0,0-1 0,0 1 0,0 0 0,0-1 0,0 1 0,0 0 0,0-1 0,0 1 0,0 0 0,0-1 0,0 1 0,0 0 0,0-1 0,0 1 0,-1-5 0,1 1 0,0 2 0,-1 1 0,1 2 0,-1 0 0,1 2 0,-1 0 0,1 1 0,-1 0 0,1 0 0,-1 1 0,0-1 0,1 1 0,-1-2 0,0 1 0,0-2 0,0 0 0,0-1 0,0-2 0,0-1 0,0-1 0,0-2 0,-1-2 0,1-1-820,-1 17 1,-1-4 0,1-2 0,-1-3 0,0-2-1,0 0 1,0-2 0,1 2 0,-1 0 0,0 1 0,0 3-1,1 2 732,0-7 0,1 2 1,-1 2-1,1 1 0,0 1 1,0 1-1,0 0 1,0 0-1,0 1 0,0-1 1,0-1-1,-1 0 0,1-2 1,-1-1-1,0-2 1,-1-3-1,0-1-128,-1 9 1,-1 0-1,0-2 1,-1-1-1,0-2 1,0-2 0,0-3-1,1-2 1,1-4-1,1-3 216,0 11 0,2-9 0,1-1 0,-2 5 221,-1 5 0,-2 5 0,0 3 0,1 0 0,0-5 0,1-7-221,2 1 0,2-7 0,-1 0 0,0 17 0,0-3 0,0-6 0,0-11 0,0-27 0,0-7 0,0-11 0</inkml:trace>
  <inkml:trace contextRef="#ctx0" brushRef="#br0" timeOffset="13721">25779 1451 24575,'34'-2'0,"0"1"0,-3 0 0,4 0 0,4 1 0,6 0 0,5 0 0,6 0-1093,-12 0 1,4 0 0,4 0 0,3 0-1,2 0 1,0 0 0,-1 0 0,-2 0-1,-2 0 880,5 0 0,-3 0 0,-1 0 0,0 0 1,1 0-1,1 0 0,2 0 178,-8 0 1,1 0 0,1 0 0,1 0-1,0 0 1,1 0 0,0 0 0,0 0 0,0 0-1,0 0 35,0 0 0,2 0 0,0 0 0,1 0 0,-1 0 0,0 0 0,-2 0 0,-2 0 0,-2 0 0,-3 0 0,15 0 0,-6 0 0,-2 0 0,1 0 0,4 0-96,-8 0 1,4 0-1,2 0 1,1 0-1,-1 0 1,-2 0-1,-5 0 1,-5 0 95,17 0 0,-8 0 0,-7 0 0,-3 0 0,-8 0 0,5 0 0,-9 0 3988,-28 10-3988,2-2 3111,-5 12-3111,0-3 5329,0-1-5329,14 38 0,-7-26 0,3 5 0,4 8 0,-2-1 0,-2 4 0,-3 7-784,-3-10 1,1 7 0,0 7 0,-1 3 0,-1 1 0,-1 0-1,-2-3 784,-1-4 0,-3 1 0,0-2 0,-2 1 0,1 1 0,-1 1 0,1 2-552,2-4 0,0 1 0,0 2 0,1 1 0,-1 0 0,0 0 0,-1-1 0,0 0 0,-1-3 552,-2 2 0,-1-1 0,0-1 0,-1 0 0,0-1 0,0-1 0,0 0 0,2-1-554,-1 7 0,1 0 1,0-2-1,0-1 1,1 2-1,0-1 554,1-5 0,0-2 0,0 1 0,1 0 0,-1 1 0,1 2 0,0 2-109,0-7 0,1 1 1,-1 1-1,1 1 1,0 1-1,0 1 1,0 2-1,0 2 1,0 1-1,1 2 109,0-9 0,0 3 0,1 2 0,0 2 0,-1 1 0,1 2 0,0 0 0,0 2 0,1-1 0,-1 0 0,0 0 0,0 0 0,0-2 0,0-2 0,1 0 0,-1-4 0,-1-1-44,1 7 1,-1-4 0,1-1-1,-1-2 1,1-1 0,-1 0 0,0-1-1,1 2 1,-1 0 0,1 3 0,0 1 43,0-3 0,0 3 0,1 3 0,-1 2 0,0 2 0,1 0 0,-1 0 0,1-1 0,-1-1 0,1-3 0,0-3 0,0-4 0,-1-4 0,1-6 0,0-6 849,0 18 0,0-14 1,0 2-850,0 8 0,0 0 0,0-6 1905,0-12 0,0-2-1905,-2 26 2224,-4-42-2224,0-12 6753,-10 0-6753,3-3 0,-4-2 0,-7-9 0,-7-3 0,-15-2 0,-9-2 0,-1 0-1582,13 4 1,1 0 0,-3 0 0,-2-1 1581,3 3 0,-2 0 0,-2-1 0,-1 1 0,1 0 0,1 1-938,-5 0 0,2 1 1,-1 0-1,0 1 0,-1-1 938,5 0 0,0 1 0,-1-1 0,-1 0 0,0 1 0,-1 0 0,1 2 0,1 0 0,-2 1 0,0 0 0,-1-1 0,0 1 0,-1-2-392,3 1 0,-1-1 0,-1-1 0,-1 0 0,1 0 0,1 1 0,1 0 1,2 2 391,-3-1 0,2 2 0,1 1 0,1 0 0,0 0 0,0-2 0,-12-2 0,-2-3 0,1 1 0,5 2 0,9 2 0,-1 3 0,8 2 0,4-3 0,3 1 2828,2 3-2828,19 3 4537,5 0-4537,-35 2 0,-9 0 0,4 2 3392,-9-1 0,-2 2-3392,5 5 0,6 3 0,16-1 0,10 4 0,19-7 0,0 1 0,0 7 0,4-11 0,-3 8 0,4-14 0</inkml:trace>
  <inkml:trace contextRef="#ctx0" brushRef="#br0" timeOffset="17533">26243 1724 24575,'0'38'0,"0"1"0,0-1 0,0 13 0,0-7 0,0 8 0,0-1 0,0-6 0,0-1 0,0-3 0,0 4 0,0 0 0,0 4 0,0 3 0,0-10 0,0-2 0,0 3 0,0-34 0,0-7 0,0-55 0,0 12-546,1-4 1,2-2 545,2 19 0,2 0 0,0-10 0,2-1 0,1 5 0,1-1 0,1-6 0,-1-2 0,0 0 0,0 1 0,0 9 0,0 2 0,-3-3 0,0 4 0,5-3 0,0-2 0,3 13 0,3-4 0,5 10 0,-7 0 1091,8 4-1091,-15 4 0,3 5 0,-8 0 0,1 3 0,-1 0 0,-2 5 0,3 21 0,-1 8 0,-2 1 0,2 0 0,1 8 0,-1-6 0,-3 13 0,4-12 0,-1 1 0,-4-5 0,-1-3 0,3 16-248,-2-12 1,-2-1 247,1 10 0,0 9 0,0 0 0,-3-4 0,-2-14 0,-1 0 0,-8 16 0,-3-3 0,-1-3 0,0-6 0,6-9 0,0-7 0,3-18 0,5-2 0,-3-6 495,-4-19-495,1-11 0,0-4 0,5 5 0,5 14 0,0 0 0,0 5 0,0-3 0,2 10 0,4-2 0,0 5 0,4 0 0,3 3 0,-4 0 0,6 0 0,-4 0 0,-3 0 0,0 3 0,-6-1 0,-2 3 0,2-2 0,1 8 0,2-4 0,0 6 0,0-3 0,9 14 0,-7-9 0,6 9 0,-10-13 0,7 13 0,-5-5 0,9 21 0,-10-19 0,4 11 0,-7-18 0,1 5 0,-2-13 0,0 4 0,0-2 0,0 8 0,0-1 0,-5 14 0,-8 5 0,2-7 0,-2-1 0,2-8 0,5-11 0,-7 10 0,0-4 0,-1-4 0,-17 6 0,4-11 0,-3 0 0,-12 8 0,-6 2 0,-2-1 0,-5 1 0,2 1 0,8-1 0,0 1 0,2 0-312,1-1 1,1-1 0,5-1 311,3 2 0,8-8 0,16-15 0,4 4 0,7-21 0,1 15 0,8-15 0,-5 18 934,9-15-934,-8 14 0,7-10 0,-9 10 0,1 2 0,-6 5 0</inkml:trace>
  <inkml:trace contextRef="#ctx0" brushRef="#br0" timeOffset="19852">26309 2117 24575,'0'31'0,"0"0"0,0-1 0,0-3 0,0 6 0,0-2 0,0-16 0,0 14 0,0 3 0,0-4 0,0 20 0,0-28 0,0-12 0,0 0 0,0 0 0,0 5 0,0 0 0,-3 3 0,0 19 0,-4-14 0,4 15 0,-3-13 0,6-9 0,-6 6 0,5-9 0,-4 8 0,-5 18 0,2-9 0,-4 16 0,8-27 0,-2 4 0,3-8 0,-3 6 0,3-9 0,0 3 0,3-5 0,0 0 0,0 0 0,0-1 0,0-2 0,0 2 0,0-2 0,0 4 0,0 4 0,0-4 0,0 3 0,0-7 0,0 0 0,0 7 0,0-5 0,0 8 0,3-12 0,-3 4 0,2-2 0,1 1 0,-3 1 0,3 12 0,-1-8 0,-1 17 0,1-18 0,-2 5 0,0-9 0,0 2 0,2 2 0,-1-4 0,1 4 0,-2-11 0,0-30 0,0-7 0,0 16 0,0-13 0,0 0 0</inkml:trace>
  <inkml:trace contextRef="#ctx0" brushRef="#br0" timeOffset="21130">26859 1513 24575,'0'-4'0,"0"25"0,0 3 0,0 22 0,0-20 0,0 3 0,0 0 0,0-5 0,0 24 0,0-33 0,0-6 0,0-2 0,0-4 0,0-1 0</inkml:trace>
  <inkml:trace contextRef="#ctx0" brushRef="#br0" timeOffset="29370">32198 1737 24575,'-13'-33'0,"-5"3"0,3 6 0,-3-3 0,-8 0 0,-5-3 0,2 0-1854,3 0 1,1 0 0,-2-1 1853,-1 1 0,-2 0 0,-2-1 0,1-1 0,-3-4 0,-2-2 0,2 1 0,1 1 0,-1-1 0,3 1 0,-3 0 0,2 1 0,-2 0 0,0-1 0,1 1 0,-2-5 0,0 0 0,1 2 0,4 6 0,-1 2 0,0-1 0,-5-7 0,-1 0 0,1 1 0,7 7 0,1 2 0,0 0 0,-4-1 0,-1 0 0,1 0 0,1 1 0,0 2 0,-1-1 0,-2 0 0,0 0 0,0 0 0,3 0 0,0 0 0,1 1 0,-14-9 0,0 1 0,0-3 0,0 1 0,6 9 0,11 9 206</inkml:trace>
  <inkml:trace contextRef="#ctx0" brushRef="#br0" timeOffset="29370">22718-1 14238,'-45'9'21,"-7"1"-21,6 1 0,-4 0 0,-5 2 0,-2 1 0,-1 0 0,-1 0 0,2 0 0,2-1 0,3 0 0,5-3 0,-10 3 0,6-2 0,3-1 0,-3 0 0,-7 2 0,10-1 0,-6 0 0,-4 2 0,-2 0 0,-1 0 0,0 0 0,2-1 0,4 0 0,4-3 0,7-1-563,-7 0 1,7-2 0,3-2-1,-5 2 563,-8 2 0,-4 2 0,-1 0 0,2-1 0,7-2 0,3-1 0,4 0 0,-1 0 0,0 1 0,-2 2 0,-1 0 0,1-1 330,-9 1 1,1 0 0,-2 0-331,9-2 0,-1 0 0,0 0 0,3 0 0,-3 0 0,3-1 0,2 0 0,-7-1 0,3-1 0,0 2 0,-1 1 0,5 0 0,-4 1 0,5 0 0,0 0 0,1 0 0,-1-1 0,-3 1 0,4 0 0,1 2 0,3-1 0,7-4 0,0 0 2206,-7 4 0,-5 2-2206,-5 3 0,-5 4 0,1 0 0,7 0 0,1 0 0,-3 0-170,-1 0 1,-3 0 0,0 1 0,6-1 169,-10 8 0,5-3 0,6-5 0,4-3 3007,-7 9-3007,19-12 0,0 0 1089,-14 11-1089,8-2 0,-1 1 0,10-5 0,-1 1 0,-8 8 0,-3 4 0,1-2 0,1-1 0,-2 3 0,4-2 0,-7 6 0,-1 2 0,2 0 0,4-6 0,-9 9 0,1-2 0,8-6 0,-5 3 0,2 0 0,8-5 0,8-4 0,4 1 0,-8 18 0,2 2 0,8-14 0,0 0 932,-5 17 0,1-2-932,4-4 0,4-15 0,1 0 411,-3 13-411,3-13 0,0 2 0,1 0 0,0 0 0,-4 13 0,1-4 0,2 2 0,1 7 0,2-10 0,0 2 0,0-4 0,1 1 0,1 0 0,0 3 0,-3 2 0,0 4 0,0-2-1296,2 7 0,1 0 1296,-2-5 0,0 3 0,1-3 0,1 1 0,0 0 0,2-2 0,-1 3 0,2-2 0,-1 5 0,0 1 0,0-4 0,0 3 0,0-2 0,2 3 0,1-1 0,-1-14 0,-1 2 0,0 2 0,0 14 0,1 3 0,0-2 0,0-11 0,1-2 0,-1 2-844,0-1 1,0 3 0,0 0 0,0-3 843,1-2 0,0-3 0,0 0 0,0-1 0,0 1 0,0 5 0,0-1 0,0 7 0,0 2 0,0-2 0,0-5 0,0 0 0,0-4 0,0 4 0,0-1 0,0 4 0,0 2 0,0-3 0,0-7 323,0 7 0,0 1-323,0-3 0,0 8 0,0 4 0,0 0 0,0-4 0,-1 1 0,0-3 0,-1 1 0,1 2-545,0-7 1,1 2-1,-1 2 1,0-1-1,0-1 1,-1-4 544,-1 3 0,-1-2 0,0-3 0,-1-1 0,0 2 0,0-2 0,-1-2 360,-2 11 1,1-2-361,2-3 0,0 2 0,-1-6 0,-2 2 0,2-4 0,2-3 0,0 1 0,-2 1 0,-2 4 0,1-5 0,3-8 0,0 0 1441,-2 6 0,0 3-1441,1 4 0,1 3 0,0-2 0,-1 6 0,1-1 0,1-7 0,0 1 0,1-3 0,2 6 0,0-1 0,0 4 0,0 1-635,0 0 0,0 1 635,0 1 0,0 1 1350,0-14 0,0 0 0,0-1-1350,-2 11 0,0 0 0,2 7 0,0-3 0,-4-17 0,1-3 0,2 9 1394,-9 3-1394,3-3 0,-1-5 0,-1 1 0,-2 10 0,3-18 0,0 1 0,3-2 0,-2 4 0,-4 8 0,-3 8 0,-1 2 0,1-2 0,2 4 0,1 0 0,-2 2 83,3-11 0,-2 3 1,0 2-1,1-3 1,2-3-84,0 10 0,4-4 0,0-7 0,2-12 0,2-3 0,1 29 0</inkml:trace>
  <inkml:trace contextRef="#ctx0" brushRef="#br0" timeOffset="32922">16908 9095 24575,'0'53'0,"0"1"0,0-5 0,0-11 0,0 8 0,0 0-2158,0 0 1,0 0 0,0 0 2157,0-4 0,0-1 0,0 3 0,0 2 0,0 3 0,0 1 0,0-3 0,0 0 0,0-2 0,0 3 0,0 2 0,0 2 0,0 1 0,0-1 0,0-8 0,0 0 0,0 0 0,0 0 0,0 2 0,0 0 0,0 0 0,0 2 0,0 5 0,0 1 0,0 0 0,0 1 0,0 0 0,0 0 0,0 0 0,0 0 0,0 0 0,0-1 0,0 1 0,0 0 0,0-6 0,0 2 0,0-1 0,0-2 0,0-5 0,0-2 0,0-4 0,0 2 0,0 16 0,0 2 0,0-4 472,0-2 0,0 1-472,0-10 0,0 5 0,0 0 0,0-5 0,0 10 0,0 2 0,-2-10 0,-2 7 0,0 4 0,0-1 0,-1-5 0,0-2 0,-1-2 0,0-1 0,-1 2-381,0 8 1,-1 3-1,-1 0 1,1-4 380,-2 1 0,0-3 0,0-3 0,-2 4 0,1 0-213,2 1 1,0 3-1,1-3 213,0 3 0,0 1 0,3-15 0,0 5 0,0-1 0,2-7 0,2-3 0,1-3 0,-2 11 0,0-4 0,2-2 2676,0 9-2676,0 3 0,0-5 364,1 7 0,2 9-364,2-11 0,1 2 0,-1 0 0,-1-5 0,0 0 0,0 0 1103,2 1 1,1-1 0,0-1-1104,-3-3 0,0-1 0,0-5 0,0-6 0,0 0 221,2 21 0,-1-4-221,-1-9 0,1-15 0,3 32 0,0-17 0,-3-8 0,0 0 0,2 1 0,0 0 0,0-9 0,2 2 0,-3-9 531,11 19-531,-3-8 0,9 14 0,-1-5 0,9 4 0,-8-10 0,2 2 0,-3-5 0,2 1 0,2 4 0,2 2 0,0-1-898,-1 0 1,1 0 897,-2-5 0,1 3 0,0-1 0,1 1 0,0 0 0,0-2 0,4 5 0,2 0 0,-7-5 0,2 2 0,0-2 0,0-2 0,2-1 0,-2-2 0,10 8 0,0-1 0,-6-6 0,2 0 0,-2-3 0,8-1 0,-2-3 0,-7-2 0,0 0-356,6-2 0,-1-2 356,-9-3 0,-1-1 0,5 4 0,2-2 0,23-2 0,-2-3 0,0 3 0,-7-5 0,-6-2 0,-26-1 0,-5 0 0,5 0 0,22 0 0,7 0 0,4 0 0,-8 0 0,2 0 365,-5 0 0,3 0 1,0 0-366,0 0 0,0 0 0,3 0 0,4 0 0,4 0 0,2 0 0,1 0 0,-5 0 0,1 1 0,1-1 0,3 0 0,2-1-469,-9-1 0,3 0 0,1-1 1,2-1-1,0 1 0,0-1 0,-2 1 1,-2 0 468,5-1 0,-2 1 0,-1 0 0,-1 0 0,0-1 0,1 0 0,-1-1 0,0 0 0,0 0 0,-1-1 0,0 0 0,-2 0 0,5 0 0,0-2 0,-2 1 0,-3 0 0,-5 1 0,-3 1 0,-4 2 0,2-2 0,3-1 0,2-2 0,1 1 0,-2 0-737,4 2 0,-1 0 1,-3 0 736,10-5 0,0 0 0,-3 4 0,2 1 0,-2 0 0,1-3 0,4 1-724,-10 3 0,8 0 0,5 0 1,1 1-1,-3 0 0,-7 0 724,9 0 0,-7 0 0,11 0 0,-18 2 0,8-1 0,5 0 0,4 0 0,1 1 0,1-1 0,-2 0 0,-3 1 0,-6 0 0,-7 0-494,7 1 1,-8 0 0,-2 0 0,7 0 493,4 0 0,9 0 0,2 0 0,-2 0 0,-5 0 0,-12 0 586,2 0 0,-7 0-586,6 1 0,-1-2 0,-4-1 0,0 0 0,2 1 0,0 1 0,3-4 0,0-1 591,-10 2 1,2 1-592,3-1 0,3 0 0,-2-1 0,4 0 0,1-1 0,-4 2 0,3 0 0,-2-1 0,13-1 0,-3 1 0,-12 1 0,1 0 0,3 1 0,4-1 0,2-1 0,-2 1 0,1 0 0,1-1 0,-2 1 0,5-1 0,-3 0 0,5 0 87,-7-1 1,6-1 0,1 0 0,-2 1 0,-3-1-88,8-1 0,-4 1 0,-1-1 0,-1 0 0,0 0 0,3 0 19,-1 1 1,5 0 0,-2 0 0,-6 1-20,-11 0 0,-5 2 0,2-1 239,13 0 0,2 1 0,-1-1-239,-8 1 0,0 0 0,-5 0 0,-3 0 0,0 1 0,2 1 0,4 0 0,1-2 0,1-4 0,0-3 0,3 0 0,2-2 0,3 0 0,1-2 0,-1 0-815,-4 1 0,0 0 1,0-1-1,3-1 815,-8 1 0,3-1 0,2-1 0,-1-1 0,-1 2 0,-4 1 0,3 0 0,-3 2 0,-1-1 0,4 0 311,2-1 1,2-1 0,3 0 0,2 0-1,2-2-311,-8 4 0,3-1 0,2-1 0,2-1 0,-1 1 0,0 0 0,-1 1 0,-4 0-13,4 0 0,-3 1 1,-2 0-1,1 0 1,2-2-1,4-1 13,-7 2 0,2-1 0,2-1 0,2-1 0,1-1 0,0 0 0,1 0 0,-2-1 0,-1-1 0,-3 1 0,1-2 0,-1 0 0,-1-1 0,0 0 0,-2-1 0,1 1 0,-2-1 0,0 0 0,-1 1 0,5-3 0,-1 1 0,-2 0 0,0-1 0,0 0 0,0-1 0,2-2 0,-4 3 0,1-2 0,0 0 0,2-1 0,-1-1 0,-1 0 0,-1 0 0,-2-1 0,-2 0-140,0-3 0,-1-1 0,-2 0 1,-2-1-1,-1 0 0,1-1 1,-1 0 139,2-3 0,-1-1 0,0-1 0,-1 0 0,0-1 0,-1 1 0,-1 1-11,4-3 0,-1 1 1,0 0-1,-2 0 0,-1 0 1,-4 0 10,1-5 0,-2 0 0,-3 0 0,-2 2 0,-4 4 0,-1-3 0,-5 4 0,1-4-172,0-2 1,2-4-1,-1-1 1,-1 3 171,-1-2 0,-1 2 0,1-1 0,-1 1 0,1-3 0,-1 1 0,0 2 283,-2-1 1,-1 1-1,0 1-283,-3 2 0,0-1 0,-1 0 0,1 2 0,0-1 0,-1-2 0,-2 3 0,0-3 0,0-1 0,-1 2 0,0 2 0,-1 1 0,1 0 0,-1-3 0,0 0 0,0-2 0,1-2 0,-2 0 0,1 0 27,-1-2 0,0 0 0,0 0 0,0-2 0,0-2-27,0 4 0,0-3 0,0-1 0,0-1 0,0 0 0,0 2 0,0 2 250,0-5 1,0 4 0,0 0 0,0-2 0,0-4-251,0 12 0,0-5 0,0-2 0,0-2 0,0 0 0,0 1 0,0 2 0,0 3 0,0 5 0,0-3 0,0 4 0,0 4 0,0-3 0,0-5 0,0-1 0,0-4 0,0-3 0,0-3 0,0 1 0,0 1 0,0 3 0,0 4-254,0-4 1,0 5 0,0 2-1,0-1 1,0-4 253,0 6 0,0-4 0,0-1 0,0-1 0,0 2 0,0 3 0,0 3 0,0-5 0,0 5 0,0 0 0,0-5-270,0 0 0,0-5 1,0-2-1,0 0 1,0 2-1,0 6 270,0 1 0,0 5 0,0 1 0,0-4-257,1-6 0,0-5 0,0-1 0,0 1 0,0 2 257,1-1 0,0 3 0,0 0 0,0 2-62,1 7 1,0 1 0,0 1 0,0-3 61,0-10 0,0-2 0,1 0 0,0 1 238,1 9 0,0 1 0,2 0 1,0-5-239,-1 6 0,1-2 0,1-3 0,0-2 0,0-2 0,2 0 0,0-2 0,-1 7 0,2-2 0,0-1 0,1-1 0,0-2 0,1 1 0,-1-1 0,0 1 0,0 1 0,0 1 12,-1 0 1,0 0 0,0 1 0,0 1 0,-1-1 0,1 0 0,1 0 0,0-3 0,0 0-13,0 4 0,1-2 0,-1 0 0,1-2 0,1 0 0,0 0 0,0-1 0,-1 0 0,1 1 0,0 1 0,-1 0 0,1 2 0,0-4 0,0 1 0,0 0 0,1 1 0,-1 0 0,0 1 0,0 0 0,-1 1 0,1 0 0,-1 1 0,2-6 0,-1 3 0,0 1 0,0 0 0,-1-1 0,1 0 0,0-1 0,0-3 0,-2 6 0,1-2 0,1-2 0,-1-1 0,1-1 0,-1 1 0,0-1 0,-1 2 0,0 0 0,-2 3 0,-1 2-33,1-10 0,-1 3 0,-2 1 0,0 2 0,-1 0 0,0 1 0,0-1 33,1 2 0,0 1 0,-1 0 0,1 1 0,-1-1 0,-1 1 0,0-1 194,-1-1 1,-1-1 0,0 1-1,-1 0 1,-1-1 0,1 1-1,-1 0-194,0-1 0,-1 1 0,0-2 0,0 2 0,-1 0 0,1 1 0,0 3 55,0-6 0,0 3 0,0 1 0,0-1 1,0-4-56,0 3 0,0-4 0,0-2 0,0-1 0,0 2 0,0 4 0,0 4 0,0-4 0,1 7 0,-1 0 0,-1-4 344,-1 5 0,0-3 0,-1-2 0,0 1 1,-1 1-1,1 2-344,-1-6 0,0 2 0,0 2 0,0 0 0,-1 2 0,-1 0 0,0 2 0,0 4 0,-5-14 0,1 8 4170,-2 5-4170,3 12 0,0-1 0,-1 1 0,-1 3 0,-5-11 1196,-4-2-1196,8 18 2860,3 5-2860,1 2 2405,2 6-2405,1 5 151,-8 1 1,8 2-1,-6 0 1</inkml:trace>
  <inkml:trace contextRef="#ctx0" brushRef="#br0" timeOffset="35687">21691 289 24575,'54'0'0,"0"-1"0,0 1 0,0-1 0,0 1 0,0 0 0,0-1 0,0 1 0,1 0 0,1 0 0,1-1 0,1 1 0,0 0 0,0-1 0,-2 1 0,-1 0 0,-2 0-1097,2 0 1,-4 0-1,-2 0 1,1 0 0,0 0-1,4 0 1,4 0 1096,-9 0 0,3 0 0,2 0 0,2 0 0,2 0 0,0 0 0,2 0 0,-1 0 0,1 0 0,-1 0 0,-1 0 0,-2 0 0,-1 0 0,0 0 0,0 0 0,0 0 0,0 0 0,0 0 0,-1 0 0,0 0 0,0 0 0,-1 0 0,0 0 0,-1 0-405,4 0 0,0 0 0,-1 0 1,-1 0-1,0 0 0,-1 0 1,1 0-1,-1 0 0,1 0 0,0 0 405,2 0 0,3 0 0,1 0 0,0 0 0,0 0 0,-2 0 0,-3 0 0,-4 0 0,-6 0 0,-6 0 29,10 0 0,-11 0 0,3 0-29,11 0 0,1 0 0,2 0 0,-10 0 0,1 0 0,-1 0 0,-2 0 0,1 0 0,-2 0 0,4 0 0,6 0 0,7 0 0,-2 0 0,-5 0 0,-11 0 0,-4 0 0,2 0 0,16 1 0,3 1 0,-4-1-426,-1 0 0,-3 0 426,0 2 0,5 2 412,-8-1 1,5 0 0,3 1 0,-3 0-413,-6 1 0,0 0 0,-1 1 0,1-1 0,2 0 0,1 0 0,0 0 0,-4 1 0,5-1 0,-3 1 0,-6 0 0,-6 1 0,-4-1 2278,1-1 1,-1 1-2279,-2 0 0,-2 1 3189,0 1-3189,-12-1 1854,-7-5-1854,6 5 0,20-1 0,16 0 0,-3 0 0,-6 1 0,3 1-627,-4-3 0,7 2 0,3-1 1,-1 1-1,-7-1 627,12 4 0,-2-1 0,-3-2 0,2 1 0,-6-1-474,-11-1 0,-1 0 474,18 0 0,0 0 0,-20 0 0,0-1 0,13-1 0,4 1 0,0 1 0,4 2 0,-4-1 0,-3-2 0,1-1 0,5 2 0,5 0 0,-3 0 0,-11-2 0,-2-1 0,1 0 0,11-1 0,2-1 0,-2 0 0,-10 1 0,-1 0 0,0 0 0,1-3 0,1 0 0,-6 0 0,17 0 0,-10-11 0,-10-2 0,-20-4 3821,-9 3-3821,-5 7 1498,0 2-1498,0-3 0,0 5 0,0-2 0</inkml:trace>
  <inkml:trace contextRef="#ctx0" brushRef="#br0" timeOffset="38282">21758 304 24575,'27'0'0,"28"0"0,-16 0 0,11 0 0,7 0 0,0 0 0,-2 0-1967,-5 0 1,-1 0 0,1 0 0,1 0 0,5 0 1779,-10 0 1,2 0 0,0 0 0,3 0 0,2 0-1,3 0 1,3 0 0,4 0 186,-17 0 0,3 0 0,3 0 0,3 0 0,2 0 0,2 0 0,1 0 0,2 0 0,0 0 0,1 0 0,-1 0 0,1 0 0,-2 0 0,0 0 0,-2 0 0,-2 0 0,-2 0 0,-3 0 0,-2 0-216,12 0 1,-4 0-1,-4 0 1,-1 0-1,-2 0 1,0 0 0,2 0-1,2 0 1,4 0-1,6 0 216,-20 0 0,2 0 0,3 0 0,2 0 0,2 0 0,1 0 0,2 0 0,1 0 0,0 0 0,1 0 0,1 0 0,0 0 0,0 0 0,-1 0 0,0 0 0,-1 0 0,-1 0 0,-1 0 0,-1 0 0,-2 0 0,-2 0 0,-2 0 0,-3 0-80,19 0 0,-3 0 0,-2 0 0,-2 0 0,-3 0 0,0 0 1,-1 0-1,-1 0 0,0 0 0,1 0 0,0 0 80,1 0 0,-1 0 0,0 0 0,-1 0 0,0 0 0,-1 0 0,1 0 0,0 0 0,-1 0 0,1 0-203,1 0 0,2 0 0,1 0 0,1 0 0,-2 0 1,0 0-1,-3 0 0,-4 0 0,-3 0 0,-5 0 203,9 0 0,-8 0 0,-2 0 0,1 0 471,6 0 1,2 0-1,-3 0 1,-5 0-472,2 0 0,-6 0 0,-3 0 0,-2 0 0,-1 0 0,-4 0 2962,-11 0-2962,15 0 4431,-4 0-4431,4 0 0,4 0 0,4-3 0,1 1 0,8 1 0,1 0 0,-6-3 0,4 0 0,6 1 0,6 1 0,-7 0 0,-13 0 0,-2-1 2208,8 1 0,4 0 1,-5 0-2209,-12 2 0,-4 0 0,14 0 480,5 0-480,-3 0 0,-3 4 0,3 2 0,-4-2 0,1 1-383,11 2 1,-2 0 382,-20-1 0,-4-1 0,15 3 0,4-2 0,11 0 0,-7 1 0,-15-2 0,-1 0 0,4 0 0,7 0 0,2 0 0,-2 0 0,8 3 0,0 1 0,-1-1 0,-4-1 0,-2-1 0,2 1 0,8 1 0,2 0 0,-6-1 0,-8-1 0,-4-1 0,-8-5 0,-2 0 0,26 0-333,-19 0 1,-1 0 332,17 0 739,-18 0-739,-13 0 0,10 0 0,-14 0 0,-2 0 0,-2 0 691,-6 0-691,3 0 0,3 0 0,9-3 0,8 3 0,5-1 0,3-2 0,2 0 0,14 0 0,1 1 0,-6-2 0,0-1 0,4-1 0,-3-1-432,-10 2 0,-3 0 432,-3 0 0,-2 2 0,18-1 0,-23 4 0,-16 2 0,-26 6 0,-3-4 0,-3 4 0</inkml:trace>
  <inkml:trace contextRef="#ctx0" brushRef="#br0" timeOffset="45063">19457 2650 24575,'-8'0'0,"-13"9"0,-15 7 0,-1 6 0,6-6 0,1 0 0,4 2 0,-18 6 0,27-14 0,-31 13 0,19-11 0,0 0 0,0 0 0,1 1 0,-18 8 0,26-13 0,17 0 0,-2-2 0,5 1 0,6-2 0,-2-3 0,6 3 0,0-2 0,-1 2 0,4 1 0,14 8 0,5 11 0,7-3 0,-1 9 0,-9-13 0,-1-1 0,4 5 0,-3-4 0,-2-2 0,-7-3 0,20 6 0,-21-8 0,13 3 0,-21-8 0,5 2 0,-9-3 0,5 3 0,-7 6 0,-2-2 0,1 3 0,-4-3 0,0-6 0,0 2 0,-19 8 0,-10 1 0,-8 0 0,1-3 0,-4-1 0,-1-1 0,-6 1 0,-2 0 0,1-3 0,8-2 0,2-2 0,2-1 0,-8-2 0,9-2 0,14-1 0,9 0 0</inkml:trace>
  <inkml:trace contextRef="#ctx0" brushRef="#br0" timeOffset="47169">19552 3352 24575,'2'-36'0,"2"10"0,2-3 0,3 11 0,-3 6 0,3-6 0,0 3 0,8-9 0,-6 8 0,12-5 0,-13 6 0,2 5 0,-1-4 0,0 3 0,3 2 0,-5-2 0,0 8 0,-4 1 0,0 2 0,3 0 0,-4 0 0,6-8 0,-1 1 0,4-6 0,-1 1 0,10-8 0,-1 5 0,0 0 0,-6 8 0,-5 7 0,-4 0 0,1 2 0,-4 3 0,-3 7 0,0-2 0,0 2 0,0-7 0,0 0 0,-3 3 0,-4 7 0,-2-1 0,-1 5 0,0-1 0,5-2 0,-1-2 0,2-4 0,3-2 0,-4 0 0,4 0 0,-1 0 0,-1-3 0,3 3 0,-5-2 0,5 1 0,-3-2 0,3 0 0,0 0 0,-2 0 0,2 0 0,-3 5 0,3-4 0,-2 8 0,1-8 0,-1 4 0,0-5 0,1 5 0,-1-4 0,2 6 0,0-6 0,0 1 0,-3-4 0,3 8 0,-2-9 0,2 7 0</inkml:trace>
  <inkml:trace contextRef="#ctx0" brushRef="#br0" timeOffset="48529">19677 3167 24575,'27'0'0,"-8"0"0,-4 3 0,-3 0 0,0 3 0,11 3 0,-10-3 0,9 5 0,-13-8 0,3 4 0,-7-4 0,0-1 0,-2 1 0</inkml:trace>
  <inkml:trace contextRef="#ctx0" brushRef="#br0" timeOffset="50835">20552 2795 24575,'-4'33'0,"-1"0"0,-1 14 0,-9 4 0,4-26 0,-6 5 0,7-13 0,0 1 0,2-4 0,2-3 0,-5 2 0,5-2 0,-11 12 0,1-1 0,-5 10 0,6-10 0,2-4 0,-1 8 0,9-36 0,1 15 0,12-37 0,-2 14 0,9-13 0,-10 16 0,13-22 0,-6 15 0,7-15 0,-6 18 0,0-4 0,-1 10 0,-6 4 0,6-1 0,-4 3 0,-3 6 0,3-6 0,14-8 0,-9 6 0,15-11 0,-16 13 0,1 0 0,-4 4 0,-2 0 0,0 3 0,-1 0 0,1 0 0,-2 0 0,7 9 0,-1 1 0,2 3 0,-1-1 0,-1 3 0,-2-2 0,1 12 0,-7-9 0,-1 0 0,-2 1 0,0-10 0,0 5 0,0-5 0,-2-1 0,-1 1 0,-14 1 0,2-5 0,-12 4 0,10-3 0,4-1 0,-7 1 0,12-3 0,-19 4 0,-6-5 0,6 2 0,-23-4 0,36-1 0,-10-2 0,21 2 0,1 1 0</inkml:trace>
  <inkml:trace contextRef="#ctx0" brushRef="#br0" timeOffset="53093">19412 4271 24575,'-5'28'0,"-3"3"0,-2 2 0,-5 16 0,5-17 0,0-1 0,0 3 0,-1 5 0,-5 11 0,2-9 0,0 4 0,11-49 0,1-26 0,9-9 0,-3-9 0,6 22 0,-5 17 0,3-4 0,-3 8 0,2-3 0,-2 3 0,5-2 0,-4 2 0,10-9 0,-9 4 0,5-5 0,0-1 0,-2 5 0,7-4 0,-9 9 0,2-1 0,-3 7 0,1-3 0,0 3 0,-1 0 0,-2 0 0,0 0 0,0 5 0,-3-2 0,1 4 0,-3-2 0,0 0 0,0 2 0,0 6 0,-3-4 0,-11 14 0,4-13 0,-10 9 0,10-9 0,-3 3 0,4-2 0,-3 6 0,4-6 0,-2 4 0,-5 2 0,6-8 0,-5 8 0,8-14 0,1 2 0,3-5 0</inkml:trace>
  <inkml:trace contextRef="#ctx0" brushRef="#br0" timeOffset="54324">19620 4619 24575,'0'0'0</inkml:trace>
  <inkml:trace contextRef="#ctx0" brushRef="#br0" timeOffset="55860">26685 4445 24575,'0'0'0</inkml:trace>
  <inkml:trace contextRef="#ctx0" brushRef="#br0" timeOffset="60252">26301 4426 24575,'36'0'0,"-7"0"0,24 0 0,-28 0 0,24 0 0,-40 0 0,-6 0 0</inkml:trace>
  <inkml:trace contextRef="#ctx0" brushRef="#br0" timeOffset="61803">26505 4475 24575,'0'0'0</inkml:trace>
  <inkml:trace contextRef="#ctx0" brushRef="#br0" timeOffset="64277">19570 5010 24575,'21'0'0,"5"0"0,-7 0 0,17 0 0,3 0 0,17 0 0,6 0 0,-2 0 0,-12 0 0,-2 0 0,0 0 0,3 0 0,13 0 0,1 0 0,-10 0 0,-23 0 0,-21 0 0,-5 0 0</inkml:trace>
  <inkml:trace contextRef="#ctx0" brushRef="#br0" timeOffset="97150">11674 796 24575,'0'56'0,"-1"-1"0,1 1 0,0 0 0,0-1 0,-1 1 0,1-1 0,0 1 0,-1 0 0,1 1 0,-1-4 0,1-1 0,0-1 0,-1 2 0,1 4 0,0-6 0,0 4 0,0 3 0,0 1 0,0-1 0,0-1 0,0-3 0,0-5 0,0-5 0,0 5 0,0-8 0,0-1 0,0 3 0,0 6 0,0 5 0,0 0 0,0-3 0,0-7 0,0 6 0,0-2 0,0-4 0,0 7 0,0-2 0,0-8 0,0-9 0,0-2 0,0 25 0,0 0 0</inkml:trace>
  <inkml:trace contextRef="#ctx0" brushRef="#br0" timeOffset="100754">11633 827 24575,'42'0'0,"0"0"0,0 0 0,-5 0 0,7 0 0,5 0 0,5 0 0,3 0 0,3 0 0,2 0 0,0 0 0,0 0 0,-2 0 0,-2 0 0,-4 0 0,1 0 0,-1 0 0,-1 0 0,-1 0 0,0 0 0,1 0 0,-1 0 0,2 0 0,1 0 0,2 0-241,-6 0 0,1 0 0,3 0 0,0 0 0,2 0 1,0 0-1,0 0 0,0 0 0,-1 0 0,-2 0 0,-1 0 1,-2 0-1,-3 0 0,-4 0 241,15 0 0,-3-1 0,-1 1 0,-4-1 0,-4 1 0,-6 1 0,-6 0 0,7 3 0,-11 2 0,-1 5 325,-33 19-325,-1 0 0,0 7 0,1 9 0,3-2 0,0-13 0,0 2 292,0 6 1,0 1-293,0 0 0,0 0 0,0 3 0,0 4 0,1-2 0,1 5 0,-1 4 0,0-6 0,-1 5 0,0 1 0,0 1 0,0-3-560,1 5 0,1-3 0,-1 2 0,0 2 560,-2-7 0,0 4 0,-1 1 0,0 0 0,1-5 0,-1-6 0,0 1 0,1-6 0,-2 1 0,-1 9 0,-1 2 0,0-6 0,3-7 0,0-2 0,-3 8 0,1 2 0,0 1 0,0 1 362,0-9 1,1 2 0,-1-2-363,-2 10 0,0 4 0,4-13 0,1 7 0,1 2 0,-1-2 0,0-5 0,0 2 0,0-4 0,0 4 0,1 6 0,0 7 0,0-3 0,0-8 0,0-3 0,0-8 529,0 12-529,0-33 127,0 21-127,2-3 0,0 8 0,1 2-1381,-2 5 1,1 2 0,-1 0 1380,2-3 0,0-1 0,-1-1-2111,0 12 0,-1-11 2111,-1-27 0,0-6 0,-10-4 0,-5-4 0,-7-3 0,-14-3 0,-17 2 0,19 3 0,-8 3 0,-6 2 0,-6 1 0,-3 1 0,-2 1 0,0 0 0,0 0 0,3-1 0,3 0 0,6-3 201,-10 1 1,7-1 0,1-1-1,0 1 1,-2 0 0,-7 2-202,10-1 0,-4 1 0,-4 1 0,-3 1 0,-1 1 0,-1 0 0,1-1 0,0 1 0,4-1 0,3 0 0,4-1 0,5-1 0,-8 3 0,5-1 0,4-1 0,3 0 0,-1 0 0,-3 2 0,1 0 0,1 0 0,3-1 0,-3 1 0,2-1 0,0 1 0,-6 3 0,0 0 0,9-2 0,5-2 0,-9 5 0,8-9 0,31-20 0,-4-22 0,-3-19 0,-1-6 0,2 6 0,3 4 0,0 2 0,0-5 554,0 5 1,-1-4-1,0-4 1,0-1-1,1 1 1,1 2-555,0-6 0,2 1 0,0 1 0,2 1 0,-1 3 0,2 1 0,1 3 0,0 1 0,-1-1 1696,0-3 0,0-1 0,0 2 0,0 10-1696,2 4 0,1 10 0,-2 9 0,5-1 0,0-2 0,15-15 0,-7 9 0,-1-1 0,8-10 0,-3-7-6784,-24 28 6784,-1 6 0,-7-1 0,3-1 0,-4-3 0,3 0 0,4 2 0,4 6 6784,3-6-6784,0-25 0,0-2 0,0-8 0,-2 8 0,1 20 0,-1 1 0,-1 2 0,3 11 0,-3-7 0,3 10 0,0 0 0</inkml:trace>
  <inkml:trace contextRef="#ctx0" brushRef="#br0" timeOffset="101990">12468 1122 24575,'0'48'0,"0"-16"0,0 0 0,0-1 0,0 0 0,0 20 0,-2-10 0,-1 2 0,-5 0 0,0 0 0,4 4 0,-1-1 0,-3-7 0,2-12 0,6-25 0</inkml:trace>
  <inkml:trace contextRef="#ctx0" brushRef="#br0" timeOffset="103039">12003 976 24575,'35'0'0,"0"0"0,9 0 0,-6 0 0,8 0 0,3 0 0,0 0 0,-3 0 0,2 0 0,-1 0 0,0 0 0,1 0 0,0 0 0,3-1 0,0 1 0,-3 0 0,-7 1 0,10 4 0,-9 2 0,0 0 0,-33 7 0,-3 3 0,-6-2 0,0 0 0,0-6 0</inkml:trace>
  <inkml:trace contextRef="#ctx0" brushRef="#br0" timeOffset="104209">12106 1836 24575,'3'-5'0,"5"0"0,24 5 0,4 0 0,11 0 0,-1 0 0,-1 0 0,0 0 0,2 0 0,-3 0 0,2 0 0,-1 0 0,-4 0 0,12 0 0,-8 0 0,-2 0 0,-37 0 0</inkml:trace>
  <inkml:trace contextRef="#ctx0" brushRef="#br0" timeOffset="107333">13957 1085 24575,'-34'0'0,"0"0"0,-14 0 0,13 0 0,-9 8 0,5 1 0,-2 0 0,9-2 0,-2 1 0,-12 5 0,-1 1 0,13-3 0,3 1 0,-1 2 0,0 1 0,-3 5 0,4 2 0,-7 11 0,14-2 0,3 1-6784,3 5 6784,-6 10 0,26-32 0,11-16 0,14-7 0,6 4 0,11-4 0,-5 7 0,5 2 3392,4 1 0,1 2-3392,3 0 0,-1 2 0,-3 4 0,-6 2 0,-3 4 0,-16 1 0,-14-10 0,-2 7 0,2 6 0,1 16 0,-4 1 0,-4 0 0,-6-6 0,-5-7 0,-5-5 0,3-4 0,-32 11 0,21-12 0,-22 7 0,-7 0 0,15-8 0,0-1 0,-2 2 0,2-3 0,3-5 0,7-5 0,19-5 0,-5-8 0,12 7 0,-5-7 0,5 5 0,-3-5 0,3 7 0,0 0 0,0 3 0</inkml:trace>
  <inkml:trace contextRef="#ctx0" brushRef="#br0" timeOffset="110187">13560 4401 24575,'23'5'0,"6"14"0,10 10 0,-3-4 0,7 5 0,4 4 0,1 1 0,-1 0-1460,-9-4 1,1 0 0,-1 2 0,1 0 0,1 2 0,2 1 1459,-6-4 0,3 1 0,0 2 0,2 1 0,-1 0 0,1 1 0,-1-1 0,-2 0 0,-1 0 0,0 0 0,-1 0 0,0 0 0,-2 1 0,0-1 0,0 0 0,-1 0 0,0-1 0,2 3 0,-1-1 0,-1 0 0,1 0 0,-1 1 0,1 1 0,1 3 0,-1-1 0,1 2 0,1 2 0,1 1 0,-1 0 0,1 1 0,-1-2 0,-1 0 0,-1-2 0,3 2 0,-2-1 0,0-1 0,-1-1 0,1 2 0,0 0 0,3 4 0,-8-10 0,1 2 0,1 3 0,1 0 0,1 0 0,-1 1 0,0 0 0,0-2 0,-2-1 0,-1-2 0,-2-3 0,8 10 0,-2-3 0,-2-2 0,-1-2 0,0 1 0,1-1 0,0 1 0,0 1 0,0 0 0,0-2 0,-3-2 0,-3-5 0,3 3 0,-3-5 0,0 0 0,3 2 0,1-1 0,-2-1 0,5 5 0,0 0-1156,-2-4 0,2 2 1,-3-3 1155,-5-5 0,0 0 1052,9 11 1,1 0-1053,-9-8 0,-1-1 0,0 3 0,0-1 0,0-3 0,-1 1 1666,5 7 1,-3-3-1667,-6-11 3392,0 4 0,0-2-3392,0-7 0,22 17 0,-17-16 0,3 1 0,7 7 0,4 3 0,-3-2 0,2 1 0,-1 0 0,8 10 0,-1 0 0,-1-2 0,-4-2 0,-2 4 0,-29-22 0,-6-8 0,17 18 0,7 7 0,13 8 0,-13-12 0,3 4 0,-2-3 0,-4-6 0,-2-3 0,14 18 0,-25-26 0,-8-7 0</inkml:trace>
  <inkml:trace contextRef="#ctx0" brushRef="#br0" timeOffset="112139">14003 5210 24575,'-3'-50'0,"1"7"0,2 4 0,0-9 0,-2 0 0,-1-7 0,0-4 0,1 0 0,2 8 0,-1-1 0,1 0 0,0-2 0,-1 1-494,0 5 0,-1-2 0,0 0 0,1 1 0,-1 0 0,1 3 494,1-12 0,0 0 0,0 5 0,0 9 0,-1 3 0,2 14 698,3 20-698,2 14 0,4 21 0,-4-9 0,1 13 0,6 8 0,7-5 0,4 2 0,-1-1 0,-5-1 0,-1-1 0,2 1 0,7 8 0,4 1 0,-3-4 1133,1-3 0,-3-4-1133,8 10 0,5-7 0,-20-27 0,-10-9 0,-4 0 0</inkml:trace>
  <inkml:trace contextRef="#ctx0" brushRef="#br0" timeOffset="116702">14069 3150 24575,'46'0'0,"0"0"0,-10 0 0,9 0 0,6 0 0,4 0 0,2 0 0,1 0 0,-2 0 0,-3 0 0,-6 0 0,8 0 0,-6 0 0,-1 0 0,4 0 0,7 0 0,-15-1 0,3 1 0,5-1 0,3 0 0,1 0 0,3 0 0,0 0 0,0 1 0,0-1 0,-2 1 0,-1 0 0,-3 0 0,-4 1-263,10 1 0,-4 0 0,-2 1 0,-1 0 0,-1 0 1,1 1-1,1 0 0,3 1 263,-4-1 0,2 1 0,1 1 0,2 0 0,-1 0 0,0 0 0,0 1 0,-2 0 0,-1-1 0,-2 1 0,8 1 0,-2 0 0,-2 0 0,0 0 0,-2 1 0,0 2 0,0 0 0,-1 2 0,2 2 0,-1 1 0,-1 1 0,-3-1 0,-3-1 0,-6-2 0,7 3 0,-7-3 0,1 1 0,9 3 0,1 1 0,-6-3 0,-6-3 0,-6-2 0,18 5 0,-19-9 0,0 1 0,5 6 0,1-5 676,-9 1-676,-3 0 347,-14-6-347,3 2 0,-10-5 0,0 0 1080,0 0-1080,8 0 0,22 3 0,12 1 0,5 2 0,-19-2 0,-1 2 0,16-1 0,-8 2 0,-25 3 0,-12-6 0,-3 0 0</inkml:trace>
  <inkml:trace contextRef="#ctx0" brushRef="#br0" timeOffset="118136">14237 3142 24575,'51'-12'0,"1"0"0,-13 2 0,-1-2 0,9-4 0,2-5 0,-3-6 0,1-5 0,-3 3 0,-7 9 0,0-1 0,4-6 0,2-4 0,-7 6 0,1 6 0,-13 6 0,-24 10 0,3 5 0,-11-1 0,3 4 0</inkml:trace>
  <inkml:trace contextRef="#ctx0" brushRef="#br0" timeOffset="119738">14147 3131 24575,'34'0'0,"1"0"0,-5 4 0,1 0 0,3 1 0,0 0 0,16 8 0,-25 1 0,20 4 0,-11 1 0,-8-7 0,1 1 0,1 4 0,-1-2 0,5 3 0,5 8 0,-30-15 0,-1-1 0,-6 1 0,8 5 0,21 14 0,-13-11 0,22 6 0,-34-22 0,5 2 0</inkml:trace>
  <inkml:trace contextRef="#ctx0" brushRef="#br0" timeOffset="122376">13976 4261 24575,'0'29'0,"0"-5"0,0 25 0,3 12 0,5-17 0,4 1 0,-1 1 0,-4 3 0,-1 1 0,3-1 0,4-2 0,3-1 0,-2-6 0,-3-8 0,-1-4 0,5 5 0,-5-12 0,-5-11 0,2-1 0,-4-31 0,1 3 0,-4-11 0,0 13 0</inkml:trace>
  <inkml:trace contextRef="#ctx0" brushRef="#br0" timeOffset="148725">5197 4708 24575,'0'53'0,"0"1"0,0-1 0,0 0 0,0 1 0,0-1 0,0 0 0,0 1 0,0-1 0,0 0 0,0 0 0,0 0 0,0 1 0,0 0 0,0 0 0,0 1 0,0-1 0,0 0 0,0-1 0,0 0 0,0-1 0,0 7 0,0 0 0,0-1 0,0 0 0,0 0 0,0-2 0,0 1 0,0-2 0,0 0-1229,0-1 0,0-1 0,0-1 0,0 0 1,0-1-1,0 1 0,0 0 0,0 2 1063,1-2 1,-1 2-1,0 0 1,0 1-1,1 0 1,-1-1-1,0 0 1,-1-2-1,0-1 166,0 4 0,0-1 0,-1-1 0,0-1 0,-1-1 0,1-3 0,1-2-482,-1 12 0,0-6 0,0 1 0,0 3 482,0-4 0,-1 6 0,1 1 0,-1-2 0,1-5 0,0-9 880,-1 5 1,2-3-881,0-2 0,2 7 0,-1-1 0,0-7 0,-2-3 0,0-3 0,1 23 0,1-4 0,-4-7 0,4-22 4454,0-5-4454,0-13 0,0-10 0,0-1 0</inkml:trace>
  <inkml:trace contextRef="#ctx0" brushRef="#br0" timeOffset="150949">5156 4520 24575,'20'-2'0,"19"0"0,16 2 0,-2-1 0,-14 1 0,-1 0 0,4 0-1776,2 0 0,5 0 0,1 0 0,-2 0 1776,9 0 0,-2 0 0,3 0 0,-6 0 0,1 0 0,2 0 0,-1 0 0,0 0 0,-1 0 0,2 0 0,1 0 0,-2 0 0,4 0 0,-1 0 0,-1 0 0,-6 0 0,5 0 0,-5 0 0,0 0 0,5 0 0,0 0 0,2 0 510,-5 0 0,2 1 0,2-1 1,-2-1-511,-3 1 0,0-2 0,0 1 0,-1 1 0,1 1 0,0 1 0,-1 0 0,-3 0 0,1-2 0,-3 0 0,-11 3 0,-9 6 1134,-9-5-1134,3-4 0,-6 3 0,5-3 3929,-13 3-3929,-2-1 0,-1 5 0,-12 17 0,1-4 0,-7 19 0,-3 13 0,5-8 0,0 7 0,0 2 0,0-2-1559,1-2 0,0 0 0,0 0 1,0 3 1558,-1 1 0,0 4 0,0 0 0,1-1 0,2-5 0,1 5 0,2-5 0,-1 1-706,1-10 0,-2 0 0,1 1 0,2-1 706,1 7 0,2 0 0,-1 1 0,-1-8 0,-2 1 0,0 1 0,1 2 0,0 9 0,1 3 0,1 0 0,-1-3 0,1 2 0,0-1 0,0 0 0,0-7 0,-1 2 0,0 0 0,3-5 0,1-3 0,3-3 0,-2 2-666,-1 9 1,-2 3 0,1-3 665,2-10 0,1-2 0,0 1-269,-2 7 1,1 2 0,-1-5 268,2-9 0,0 1 0,0 7 0,0 5 0,0-5 0,0-10 0,0 0 0,0 7 0,0 5 0,0-6 3774,0 15-3774,0-19 0,0 0 0,0 22 1532,0-25 0,0 1-1532,0 5 0,0 4 0,0-4 0,0 2 0,0 0 0,0 16 0,0 0 0,0-14 0,0-1 0,0-1 0,0 5 0,0-3 0,0-8 0,0-3 0,0 20 3273,0-16-3273,0-26 1749,0 3-1749,0-6 0,-6 2 0,-1-6 0,-15-2 0,9 0 0,-11 0 0,-13 0 0,-16 0 0,-9 1 0,1 4 0,12 3 0,-2 3 0,-1 1 0,-2 1 0,-2 0 0,-1-1-178,5-4 1,-2 0-1,-1-1 1,-2-1-1,0 1 1,-1 0-1,0 1 1,1 0 177,3 1 0,-2 1 0,0 0 0,-1 1 0,1 0 0,1-1 0,1-1 0,2-1 0,3-2 0,-4 0 0,2-2 0,3-1 0,1-1 0,-1-2 0,0-1 0,-2-1 0,-2-2 0,0-2 0,3 0 0,3-2 0,6 0 0,-16-9 0,8-3 0,-5-4 0,8 6 0,23 13 0,4-3 0,3 7 0,4-1 0,4 2 0,4-5 0,1 2 1420,2-4-1420,0 2 0,0-3 0,0-1 0,0 0 0,0 4 0,0 2 0</inkml:trace>
  <inkml:trace contextRef="#ctx0" brushRef="#br0" timeOffset="154062">5712 4794 24575,'0'15'0,"0"10"0,0-8 0,0 6 0,0-12 0,0 10 0,0 6 0,0-1 0,0 6 0,0-15 0,0 0 0,0-6 0,0-3 0,0 1 0,0 19 0,0-7 0,-3 14 0,-2 4 0,0 7 0,1-11 0,0-1 0,-3 8 0,0 12 0,2-24 0,-1 7 0,6-48 0,0-41 0,0 19 0,0-1 0,0-6 0,0 0 0,0 7 0,0 1 0,0-9 0,0-3 0,0-8 0,0 1 0,0 9 0,0 0 0,-2-5 0,1 7 0,0 19 0,-2-2 0,6 15 0,4 6 0,-1 2 0,4 0 0,-1 0 0,-3 0 0,7 0 0,-5-3 0,4 0 0,2 0 0,1 0 0,0 3 0,3 0 0,-6 0 0,3 0 0,-2 0 0,-4 0 0,-1 2 0,-6 9 0,-2-2 0,3 7 0,0 1 0,0-7 0,2 6 0,-2 0 0,3 23 0,0-14 0,-3 24 0,-1-9 0,-2-10 0,0 7 0,0-29 0,-5 20 0,2-18 0,-12 28 0,8-25 0,-4 5 0,6-8 0,5-11 0,-3-10 0,6-5 0,2-1 0,1 7 0,1 6 0,-2 3 0,8-1 0,-3 2 0,10 0 0,1 10 0,-1 1 0,19 24 0,-15-11 0,11 15 0,-18-19 0,0 1 0,-8-6 0,4 3 0,-9-3 0,3 1 0,-7-6 0,0-5 0,0 2 0,0-3 0,0 0 0</inkml:trace>
  <inkml:trace contextRef="#ctx0" brushRef="#br0" timeOffset="155852">6416 5296 24575,'0'-20'0,"5"-10"0,1-3 0,3-21 0,-2 19 0,-1 1 0,0-1 0,-6 15 0,-12 9 0,4 1 0,-25 38 0,12-6 0,-9 6 0,-1 1 0,-1-1 0,7-9 0,-1-2 0,-16 8 0,24-10 0,-12 4 0,27-14 0,1 0 0,2 0 0,0 0 0,0 2 0,0 1 0,2-2 0,1-2 0,6-4 0,25 5 0,-14-1 0,24 4 0,-27-2 0,7-2 0,-5 1 0,8-1 0,-2 2 0,0 0 0,2 1 0,-1 4 0,4-4 0,-8 3 0,-7-7 0,-10-1 0,-2 0 0,0 1 0,-3 0 0,0-1 0</inkml:trace>
  <inkml:trace contextRef="#ctx0" brushRef="#br0" timeOffset="157634">7020 5230 24575,'-8'0'0,"1"0"0,2 0 0,-9 0 0,-17 2 0,-9 5 0,-10 6 0,-8 4 0,2 0 0,14-7 0,1 0 0,-2 1 0,-3 4 0,-6 2 0,4 0 0,11-2 0,-6 5 0,1 0 0,37-12 0,5-3 0,0 0 0,0 0 0,0 0 0,2-2 0,3 1 0,0-3 0,3 1 0,-3-2 0,17 0 0,-12 0 0,17 0 0,-18 0 0,2 0 0,0 0 0,0 0 0,1 0 0,2 0 0,16 0 0,-7 0 0,11 0 0,-17 0 0,-8 0 0,11 0 0,-3 0 0,4 0 0,-1 0 0,-9 0 0,5 0 0,15 0 0,3-8 0,-2 4 0,-1-12 0,-24 7 0,7-26 0,0 10 0,-2-6 0,1-1 0,11-11-282,-8 13 1,-2 0 281,6-13 0,-5 11 0,0 1 0,-1-12 0,-5 9 0,2-6 0,-2 3 0,-4 7 0,-1-1-593,5-19 0,-2-2 593,-4 19 0,-1 1-324,1-4 0,1 0 324,-2 4 0,0 1 0,2-25 0,0 24 0,-4 6 511,0 13-511,0-1 294,-22 1 0,16 8 1,-16-6-1</inkml:trace>
  <inkml:trace contextRef="#ctx0" brushRef="#br0" timeOffset="158290">7056 4991 24575,'0'24'0,"0"-11"0,0-17 0,0-4 0</inkml:trace>
  <inkml:trace contextRef="#ctx0" brushRef="#br0" timeOffset="158886">7056 5011 24575,'0'32'0,"0"-1"0,0 11 0,0-1 0,0 1 0,0 12 0,0-6 0,0-12 0,2-25 0,-1-8 0,1-18 0,-2 8 0,0-10 0</inkml:trace>
  <inkml:trace contextRef="#ctx0" brushRef="#br0" timeOffset="160436">7716 5255 24575,'-25'-3'0,"-6"2"0,8-1 0,-5 2 0,9 0 0,-10 0 0,11 0 0,-7 0 0,10 0 0,-17 8 0,12-3 0,-11 6 0,19-5 0,1-1 0,2 1 0,4-1 0,3 2 0,2 1 0,0 0 0,0 14 0,2-16 0,0 12 0,6-13 0,-3 1 0,3 2 0,-3-3 0,0 0 0,3 2 0,11 4 0,-8-3 0,8 2 0,-11 1 0,13 19 0,-6-3 0,1-3 0,-2 1 0,-2 0 0,3 3 0,-7-8 0,-4-6 0,1 1 0,-5-3 0,0-7 0,0 6 0,0-3 0,-2 3 0,-4-2 0,0-1 0,-2-3 0,-3 3 0,7-5 0,-3 2 0</inkml:trace>
  <inkml:trace contextRef="#ctx0" brushRef="#br0" timeOffset="163463">7222 6861 24575,'44'0'0,"-1"0"0,0 0 0,1 0 0,5 0 0,-2 0 0,-2 0 0,10 0 0,-3 0-1249,-12 0 1,-2 0 1248,-5 0 0,1 0 0,3 0 0,3 0 265,4 0 1,4 0-1,-1 0-265,-5 0 0,-1 0 0,2 0 0,11 0 0,2 0 0,-1 0 137,-4 0 0,-2 0 1,0 0-138,3 0 0,-1 0 0,-1 0 0,-10 0 0,-1 0 0,0 0-388,2 0 0,-1-1 0,-3 2 388,-3 1 0,-3 0 0,3 0 0,1 1 0,0 3 0,2 1 0,1-2 0,1 0 0,-1 3 0,-1 1 0,5-1 0,4-1 0,-2 2 0,4 1 0,-3 0 0,9 3 0,-1 1-197,-7-5 1,3 1 0,2 1 196,-1 0 0,3 2 0,0 0 0,-3-2-1484,-2 0 0,-3-1 0,4 1 1484,-3 0 0,6 1 0,1 1 0,-1-1 0,-4-1 0,3 2 0,-3-2 0,11 3 0,-17-5 0,6 1 0,6 1 0,4 1 0,2 0 0,2 1 0,1 0 0,-3-1 0,-1 0 0,-5-1 0,-5-1-717,5 0 0,-5 0 0,-3-1 0,0 0 0,3 1 0,6 1 717,-9-2 0,4 1 0,4 0 0,2 2 0,2-1 0,1 1 0,-1 0 0,-1-1 0,-2 0 0,-4 0 0,-3-2 0,-6 0-436,21 4 0,-9-1 0,-4-1 0,1 1 436,-6-1 0,-2 0 0,1 0 0,0 1 0,6 0 0,0 0 0,2 1 0,-1 1 0,3 3 0,0 1 0,0 0 0,0 0 0,-2-2 0,-1-1 0,1 1 0,3 1 0,-9-1 0,4 1 0,1 1 0,-1 1 0,-1-1 0,-4-2 0,5 3 0,-4-1 0,-1 0 0,2 1 0,-2-2 0,1 1 0,1 0 0,-1 0 0,-3 0 0,2 1 0,-3 0 0,0 0 0,0 0 0,1 0 0,1 0 0,-1 0 0,-1 0-221,9 5 0,-1 1 0,1-1 221,-2-1 0,-1 1 0,4 1 382,-13-6 0,2 1 0,1 1 0,0 0 0,0 1-382,2 0 0,1 0 0,-1 1 0,0 0 0,-1-1 0,5 2 0,-1 0 0,-1 0 0,1 0 558,2 1 1,2 1 0,-3-2 0,-7-2-559,-5-2 0,-2-1 1153,2 1 0,3 2 1,-5-2-1154,-7-1 0,-2-1 0,3 0 0,-3 0 3051,1 5-3051,-8-15 0,32 16 0,-8-7 20,-5-3 1,4 1-21,-2-2 0,2 1 0,-1-1 382,12 4 1,1-1-383,-13-5 0,0 0 0,1 0 0,15 3 0,-4-2-512,-14-4 0,-3 0 512,3-1 0,-3 0 0,11 2 0,-37-9 452,0 0-452,-6 2 0,20 9 0,23 7 0,11 5 0,0-1 0,-11-3 0,4 2 0,1 1-274,-9-5 0,9 4 0,5 2 0,-2-1 0,-4-2 0,-11-3 274,1 1 0,-6-3 0,3 1 0,-4-1 952,-3 4-952,-13-8 0,-6-1 0,-9-2 0,-2 0 0,0-1 0,0-1 0,0-4 0</inkml:trace>
  <inkml:trace contextRef="#ctx0" brushRef="#br0" timeOffset="164918">7163 6956 24575,'21'-8'0,"21"-10"0,10-3 0,1 3 0,2-1-2062,-11 2 1,3-2-1,-1-1 2062,2-1 0,1-1 0,-7 3 0,-9 6 0,-2-1 399,20-11 1,-2 2-400,-4 8 1197,5-6-1197,-18 8 0,-18 11 0,-9 2 3208,-6 8-3208,-4 1 981,0 5-981,-3-4 0,0 0 0,0-5 0,1-5 0,3 0 0,0 0 0</inkml:trace>
  <inkml:trace contextRef="#ctx0" brushRef="#br0" timeOffset="166421">7227 6943 24575,'33'11'0,"1"0"0,0 1 0,-3 0 0,5 11 0,-4-2 0,-15-9 0,-7-3 0,3 2 0,-6-4 0,-4-1 0,4-1 0,-4 4 0,2-6 0,-2 7 0,1-5 0,-4 0 0,10 2 0,-3 2 0,14 6 0,4 3 0,9 4 0,-4-1 0,5 1 0,-9 0 0,15 5 0,-14-8 0,-1 1 0,-12-12 0,-6 0 0,-2-13 0,-15-31 0,6 18 0,-11-20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9CF-9C8A-064F-88EB-72F481079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F435D-ADFA-7A42-81D7-AE965A67D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7D4A-B3D8-9E49-A9CD-B768DFB9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83E2-1B00-9C4F-81BF-7D6DAA1DC79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C958-390C-A342-B4C9-C09E7072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5FE9-463D-7C4F-A414-38FC4C6A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AFF2-B656-624E-BA68-6752A26E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F510-9C9D-444B-91D9-3B8C0E14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200F2-8FAA-3648-955F-3B440954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E8F3-154E-204B-BE3F-B1E51737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83E2-1B00-9C4F-81BF-7D6DAA1DC79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5EED-8A8F-8740-9571-37CF86E9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7672-61DC-3E48-AEFA-023D5C2A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AFF2-B656-624E-BA68-6752A26E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7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8F7D1-36E3-414C-A584-67898ECA5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19B24-F8BE-974E-9434-579CC3953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62C15-B19F-7E4E-B077-85C18043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83E2-1B00-9C4F-81BF-7D6DAA1DC79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75E4-3876-EE43-93E8-F862FB52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4485-D95F-6E47-ABD0-B4AEEC6E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AFF2-B656-624E-BA68-6752A26E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2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7F19-A9AD-364A-8C55-54DFB5D2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0B91-205D-F94E-BBBF-11B886E9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AA91-5D6F-404E-B4A0-BEE75A26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83E2-1B00-9C4F-81BF-7D6DAA1DC79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60BF-EEDE-704A-AAE9-33816D49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C0DA-FC71-A445-9945-26F5B290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AFF2-B656-624E-BA68-6752A26E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9944-5367-3A4D-A92D-2B7B1BEA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14745-63B8-4040-89C1-961BB15E1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D021-5409-EE42-A753-DBE4C30F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83E2-1B00-9C4F-81BF-7D6DAA1DC79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0E36-7167-744F-8701-934C872E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F60E-AAE0-3E49-8822-EF98859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AFF2-B656-624E-BA68-6752A26E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05E3-4F32-F649-9C79-23D12B4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D706-81F8-6C4D-82B8-F790F0A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6E7CF-7410-CB4A-AB02-559E5CB7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592C9-B9C2-5B45-81A1-33EEE10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83E2-1B00-9C4F-81BF-7D6DAA1DC79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E11B0-5B60-B543-BFCB-2BE3A256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3C292-FBBB-434D-8B6B-C0CE3501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AFF2-B656-624E-BA68-6752A26E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7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3381-93DE-5745-AA50-31F02258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5A27-8F83-CF4E-9E3D-190BD204C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1A89-8D2C-384B-BF05-536513002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381CF-E6FD-C94A-9159-636AAD971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E1886-6508-9A4E-939C-0FC20A21F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57AB4-9008-7049-BC9A-3DBCF8AF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83E2-1B00-9C4F-81BF-7D6DAA1DC79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329EB-6836-1B46-9162-1464ECE7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F130E-2F2E-244C-BF16-7355C15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AFF2-B656-624E-BA68-6752A26E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B8DB-FFD4-FD44-84A4-B2DD71CD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3B75F-9053-6E4B-86B4-40B5C22D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83E2-1B00-9C4F-81BF-7D6DAA1DC79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B4FD9-377C-C245-B957-2329AA31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1B7E3-7853-654E-86AB-D955632A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AFF2-B656-624E-BA68-6752A26E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0467-293B-614E-A924-C160E318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83E2-1B00-9C4F-81BF-7D6DAA1DC79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AC624-FA4C-CF44-9D3D-DFC41F69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E43D9-C9E8-994C-B2F7-4D355189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AFF2-B656-624E-BA68-6752A26E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1C74-7BB3-5347-A70B-3E21EC8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F917-163A-F848-82E1-D834762F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AF44E-21E2-2546-B60A-56D1EFE9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27E9D-7F9B-354D-A33C-28F62931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83E2-1B00-9C4F-81BF-7D6DAA1DC79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C6E1B-026E-7041-89EF-F0CC794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8067-3726-6347-8AF3-DBC72767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AFF2-B656-624E-BA68-6752A26E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C714-F6C9-CF4C-9BBC-C1B23181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5AB33-030A-B24C-8AFC-B2D2A75C2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8D73E-DBB6-2049-9794-44858468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4E375-E7C4-0B42-9038-528E0627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83E2-1B00-9C4F-81BF-7D6DAA1DC79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A9DD5-B24C-9E48-9CFE-7E2B5B0C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E1437-3714-BA42-9064-D6C4659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AFF2-B656-624E-BA68-6752A26E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5D339-97F0-BC4C-84E2-07264CA5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94407-6303-2340-B76B-5B3DB111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F0EF-86CD-964D-BB03-271044F3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83E2-1B00-9C4F-81BF-7D6DAA1DC79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B238-2633-C44C-B046-5F6BD2FD5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5E90-9837-BE4C-9EDC-958721F9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AFF2-B656-624E-BA68-6752A26E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security/site/docs/4.0.x/apidocs/org/springframework/security/config/annotation/SecurityConfigur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A9FD-6C81-2A40-BCAE-482D92B81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and Spring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5CB37-C5D3-AD40-BFCD-4DC4057D4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Srinivas </a:t>
            </a:r>
            <a:r>
              <a:rPr lang="en-US" dirty="0" err="1"/>
              <a:t>Bhaskara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878F-9E3E-CA43-8F6C-C10BB3D8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B115-579B-8C42-A8DB-54EB5061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– Logged in user</a:t>
            </a:r>
          </a:p>
          <a:p>
            <a:r>
              <a:rPr lang="en-US" dirty="0"/>
              <a:t>Granted Authority (Permissions) – Fine grained – Functionalities </a:t>
            </a:r>
          </a:p>
          <a:p>
            <a:r>
              <a:rPr lang="en-US" dirty="0"/>
              <a:t>Roles – Coarse grained</a:t>
            </a:r>
          </a:p>
          <a:p>
            <a:endParaRPr lang="en-US" dirty="0"/>
          </a:p>
          <a:p>
            <a:r>
              <a:rPr lang="en-US" dirty="0"/>
              <a:t>Spring-boot-starter-security</a:t>
            </a:r>
          </a:p>
          <a:p>
            <a:pPr marL="0" indent="0">
              <a:buNone/>
            </a:pPr>
            <a:r>
              <a:rPr lang="en-US" dirty="0" err="1"/>
              <a:t>Spring.security.user.name</a:t>
            </a:r>
            <a:r>
              <a:rPr lang="en-US" dirty="0"/>
              <a:t>=foo</a:t>
            </a:r>
          </a:p>
          <a:p>
            <a:pPr marL="0" indent="0">
              <a:buNone/>
            </a:pPr>
            <a:r>
              <a:rPr lang="en-US" dirty="0" err="1"/>
              <a:t>Spring.security.user.password</a:t>
            </a:r>
            <a:r>
              <a:rPr lang="en-US" dirty="0"/>
              <a:t>=bar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7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6DE7-D6D9-6B49-8DAC-9EE81A8C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81D9A-EC49-464E-AF96-C5C553534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122" y="1671765"/>
            <a:ext cx="8984974" cy="4208981"/>
          </a:xfrm>
        </p:spPr>
      </p:pic>
    </p:spTree>
    <p:extLst>
      <p:ext uri="{BB962C8B-B14F-4D97-AF65-F5344CB8AC3E}">
        <p14:creationId xmlns:p14="http://schemas.microsoft.com/office/powerpoint/2010/main" val="78056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D3E8-D04B-524F-9C85-4D0D9355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41300-6602-E341-AC7E-33C0A8D5B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2305844"/>
            <a:ext cx="7048500" cy="3390900"/>
          </a:xfrm>
        </p:spPr>
      </p:pic>
    </p:spTree>
    <p:extLst>
      <p:ext uri="{BB962C8B-B14F-4D97-AF65-F5344CB8AC3E}">
        <p14:creationId xmlns:p14="http://schemas.microsoft.com/office/powerpoint/2010/main" val="23988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2A64-9A5C-EA4E-A004-C27A9489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and Claims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03BAE-E05E-6840-95DF-7F0DCD437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2588281"/>
            <a:ext cx="5105400" cy="2667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214BF-F30C-0C4D-A7FB-B7A9012E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30" y="2292627"/>
            <a:ext cx="5461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2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696-2174-AA46-938B-6E801C95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OIDC </a:t>
            </a:r>
            <a:r>
              <a:rPr lang="en-US" dirty="0" err="1"/>
              <a:t>EndPoints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C74F8-70B6-C74F-88EA-97A88C36B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25277"/>
            <a:ext cx="5029200" cy="2692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3CB6B2-BE57-804A-AE86-77F65C12A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09" y="2480364"/>
            <a:ext cx="47498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71F6-E202-FB4D-9569-2CAEACE4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</a:t>
            </a:r>
            <a:r>
              <a:rPr lang="en-US" dirty="0" err="1"/>
              <a:t>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5B617-5864-F941-AA7C-46B47346C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88" y="1825625"/>
            <a:ext cx="7802824" cy="4351338"/>
          </a:xfrm>
        </p:spPr>
      </p:pic>
    </p:spTree>
    <p:extLst>
      <p:ext uri="{BB962C8B-B14F-4D97-AF65-F5344CB8AC3E}">
        <p14:creationId xmlns:p14="http://schemas.microsoft.com/office/powerpoint/2010/main" val="340711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D117-5BC5-C347-A2CC-8AB1A6CF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–Authorization Grant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6093B-49E3-5D41-B8FE-F1E2317E0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795" y="1825625"/>
            <a:ext cx="7372409" cy="4351338"/>
          </a:xfrm>
        </p:spPr>
      </p:pic>
    </p:spTree>
    <p:extLst>
      <p:ext uri="{BB962C8B-B14F-4D97-AF65-F5344CB8AC3E}">
        <p14:creationId xmlns:p14="http://schemas.microsoft.com/office/powerpoint/2010/main" val="87215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40E7-0A34-BC44-BD2D-395F973A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Disadvs</a:t>
            </a:r>
            <a:r>
              <a:rPr lang="en-US" dirty="0"/>
              <a:t> of using OAUTH2 for authentication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7E70E-55E4-9A45-867C-23B712A9E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2210594"/>
            <a:ext cx="7353300" cy="3581400"/>
          </a:xfrm>
        </p:spPr>
      </p:pic>
    </p:spTree>
    <p:extLst>
      <p:ext uri="{BB962C8B-B14F-4D97-AF65-F5344CB8AC3E}">
        <p14:creationId xmlns:p14="http://schemas.microsoft.com/office/powerpoint/2010/main" val="1515465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CFD3-3662-EF41-B544-5B9114D6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447261"/>
            <a:ext cx="11005930" cy="572970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44E66-D758-814F-A227-8FCB0BC49A21}"/>
              </a:ext>
            </a:extLst>
          </p:cNvPr>
          <p:cNvSpPr/>
          <p:nvPr/>
        </p:nvSpPr>
        <p:spPr>
          <a:xfrm>
            <a:off x="9008579" y="1567639"/>
            <a:ext cx="2345221" cy="48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OncePerRequestFilter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E7E3E-7B18-B845-9575-D6AF3907740D}"/>
              </a:ext>
            </a:extLst>
          </p:cNvPr>
          <p:cNvSpPr/>
          <p:nvPr/>
        </p:nvSpPr>
        <p:spPr>
          <a:xfrm>
            <a:off x="359466" y="1183724"/>
            <a:ext cx="2802834" cy="86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UserDetailManager</a:t>
            </a:r>
            <a:endParaRPr lang="en-US" dirty="0"/>
          </a:p>
          <a:p>
            <a:pPr algn="ctr"/>
            <a:r>
              <a:rPr lang="en-US" sz="1200" dirty="0"/>
              <a:t>+</a:t>
            </a:r>
            <a:r>
              <a:rPr lang="en-US" sz="1200" dirty="0" err="1"/>
              <a:t>loadUserByUsername</a:t>
            </a:r>
            <a:r>
              <a:rPr lang="en-US" sz="1200" dirty="0"/>
              <a:t>(username)</a:t>
            </a:r>
          </a:p>
          <a:p>
            <a:pPr algn="ctr"/>
            <a:r>
              <a:rPr lang="en-US" sz="1200" dirty="0"/>
              <a:t>+</a:t>
            </a:r>
            <a:r>
              <a:rPr lang="en-US" sz="1200" dirty="0" err="1"/>
              <a:t>createUser</a:t>
            </a:r>
            <a:r>
              <a:rPr lang="en-US" sz="1200" dirty="0"/>
              <a:t>(username)</a:t>
            </a:r>
          </a:p>
          <a:p>
            <a:pPr algn="ctr"/>
            <a:r>
              <a:rPr lang="en-US" sz="1200" dirty="0"/>
              <a:t>+</a:t>
            </a:r>
            <a:r>
              <a:rPr lang="en-US" sz="1200" dirty="0" err="1"/>
              <a:t>deleteser</a:t>
            </a:r>
            <a:r>
              <a:rPr lang="en-US" sz="1200" dirty="0"/>
              <a:t> (username)</a:t>
            </a:r>
          </a:p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BE36C-6B43-1648-9D9D-5F46EEBFB186}"/>
              </a:ext>
            </a:extLst>
          </p:cNvPr>
          <p:cNvSpPr/>
          <p:nvPr/>
        </p:nvSpPr>
        <p:spPr>
          <a:xfrm>
            <a:off x="347869" y="123515"/>
            <a:ext cx="2802834" cy="62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UserDetailService</a:t>
            </a:r>
            <a:endParaRPr lang="en-US" dirty="0"/>
          </a:p>
          <a:p>
            <a:r>
              <a:rPr lang="en-US" sz="1200" dirty="0"/>
              <a:t>+</a:t>
            </a:r>
            <a:r>
              <a:rPr lang="en-US" sz="1200" dirty="0" err="1"/>
              <a:t>loadUserByUsername</a:t>
            </a:r>
            <a:r>
              <a:rPr lang="en-US" sz="1200" dirty="0"/>
              <a:t>(username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E6B35-A3F3-8D4E-9808-B7D64065B677}"/>
              </a:ext>
            </a:extLst>
          </p:cNvPr>
          <p:cNvSpPr/>
          <p:nvPr/>
        </p:nvSpPr>
        <p:spPr>
          <a:xfrm>
            <a:off x="9952382" y="4054650"/>
            <a:ext cx="2155134" cy="62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ProviderManager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F6A56-78C7-A940-8C27-48A44F05D917}"/>
              </a:ext>
            </a:extLst>
          </p:cNvPr>
          <p:cNvSpPr/>
          <p:nvPr/>
        </p:nvSpPr>
        <p:spPr>
          <a:xfrm>
            <a:off x="3806169" y="338949"/>
            <a:ext cx="2802834" cy="62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AuthenticationProvider</a:t>
            </a:r>
            <a:endParaRPr lang="en-US" dirty="0"/>
          </a:p>
          <a:p>
            <a:r>
              <a:rPr lang="en-US" sz="1200" dirty="0"/>
              <a:t>+authenticate(Authentication)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B2A65-D2EE-E143-B436-E46EBF5A19F8}"/>
              </a:ext>
            </a:extLst>
          </p:cNvPr>
          <p:cNvSpPr/>
          <p:nvPr/>
        </p:nvSpPr>
        <p:spPr>
          <a:xfrm>
            <a:off x="2217664" y="6032293"/>
            <a:ext cx="2802834" cy="62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HttpSecurity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A46B4-666B-0942-AEE5-E166FC8CC867}"/>
              </a:ext>
            </a:extLst>
          </p:cNvPr>
          <p:cNvSpPr/>
          <p:nvPr/>
        </p:nvSpPr>
        <p:spPr>
          <a:xfrm>
            <a:off x="5313706" y="6033393"/>
            <a:ext cx="2204002" cy="56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PasswordEncoder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08366F-46B7-DE4E-A554-4B0982F4A6CF}"/>
              </a:ext>
            </a:extLst>
          </p:cNvPr>
          <p:cNvSpPr/>
          <p:nvPr/>
        </p:nvSpPr>
        <p:spPr>
          <a:xfrm>
            <a:off x="4648200" y="2149493"/>
            <a:ext cx="2802834" cy="62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hlinkClick r:id="rId2" tooltip="interface in org.springframework.security.config.anno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SecurityConfigurer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4100C-6A60-F242-9352-663E1C826ED2}"/>
              </a:ext>
            </a:extLst>
          </p:cNvPr>
          <p:cNvSpPr/>
          <p:nvPr/>
        </p:nvSpPr>
        <p:spPr>
          <a:xfrm>
            <a:off x="4469297" y="3114330"/>
            <a:ext cx="2802834" cy="62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WebSecurityConfigurer</a:t>
            </a: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A64402-09B6-514B-8C87-B372E0BC9ACA}"/>
              </a:ext>
            </a:extLst>
          </p:cNvPr>
          <p:cNvSpPr/>
          <p:nvPr/>
        </p:nvSpPr>
        <p:spPr>
          <a:xfrm>
            <a:off x="651841" y="5175700"/>
            <a:ext cx="2802834" cy="629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F7CF30-1DF6-4A44-809E-539EF0E99C48}"/>
              </a:ext>
            </a:extLst>
          </p:cNvPr>
          <p:cNvSpPr/>
          <p:nvPr/>
        </p:nvSpPr>
        <p:spPr>
          <a:xfrm>
            <a:off x="4253948" y="4138129"/>
            <a:ext cx="4323521" cy="629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solidFill>
                  <a:schemeClr val="bg1"/>
                </a:solidFill>
                <a:latin typeface="dejavu sans"/>
              </a:rPr>
              <a:t>WebSecurityConfigurerAdapter</a:t>
            </a:r>
            <a:endParaRPr lang="en-IN" sz="1600" b="1" dirty="0">
              <a:solidFill>
                <a:schemeClr val="bg1"/>
              </a:solidFill>
              <a:latin typeface="dejavu sans"/>
            </a:endParaRPr>
          </a:p>
          <a:p>
            <a:r>
              <a:rPr lang="en-IN" sz="1200" b="1" dirty="0">
                <a:solidFill>
                  <a:schemeClr val="bg1"/>
                </a:solidFill>
                <a:latin typeface="dejavu sans"/>
              </a:rPr>
              <a:t>+configure(</a:t>
            </a:r>
            <a:r>
              <a:rPr lang="en-IN" sz="1200" b="1" dirty="0" err="1">
                <a:solidFill>
                  <a:schemeClr val="bg1"/>
                </a:solidFill>
                <a:latin typeface="dejavu sans"/>
              </a:rPr>
              <a:t>AuthenticationManagerBuilder</a:t>
            </a:r>
            <a:r>
              <a:rPr lang="en-IN" sz="1200" b="1" dirty="0">
                <a:solidFill>
                  <a:schemeClr val="bg1"/>
                </a:solidFill>
                <a:latin typeface="dejavu sans"/>
              </a:rPr>
              <a:t>)</a:t>
            </a:r>
          </a:p>
          <a:p>
            <a:r>
              <a:rPr lang="en-IN" sz="1200" b="1" dirty="0">
                <a:solidFill>
                  <a:schemeClr val="bg1"/>
                </a:solidFill>
                <a:latin typeface="dejavu sans"/>
              </a:rPr>
              <a:t>+configure(</a:t>
            </a:r>
            <a:r>
              <a:rPr lang="en-IN" sz="1200" b="1" dirty="0" err="1">
                <a:solidFill>
                  <a:schemeClr val="bg1"/>
                </a:solidFill>
                <a:latin typeface="dejavu sans"/>
              </a:rPr>
              <a:t>HttpSecurity</a:t>
            </a:r>
            <a:r>
              <a:rPr lang="en-IN" sz="1200" b="1" dirty="0">
                <a:solidFill>
                  <a:schemeClr val="bg1"/>
                </a:solidFill>
                <a:latin typeface="dejavu sans"/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90821A-92CA-E04E-B7C0-CEEB0706C30F}"/>
              </a:ext>
            </a:extLst>
          </p:cNvPr>
          <p:cNvSpPr/>
          <p:nvPr/>
        </p:nvSpPr>
        <p:spPr>
          <a:xfrm>
            <a:off x="670893" y="2120555"/>
            <a:ext cx="2802834" cy="62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Principal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E7A26-8371-E742-ABB8-EF7F0FBD4BE4}"/>
              </a:ext>
            </a:extLst>
          </p:cNvPr>
          <p:cNvSpPr/>
          <p:nvPr/>
        </p:nvSpPr>
        <p:spPr>
          <a:xfrm>
            <a:off x="747093" y="3114330"/>
            <a:ext cx="2802834" cy="62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Authentication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4CC13C-9743-2B40-8E02-1F1EDDC2A37F}"/>
              </a:ext>
            </a:extLst>
          </p:cNvPr>
          <p:cNvSpPr/>
          <p:nvPr/>
        </p:nvSpPr>
        <p:spPr>
          <a:xfrm>
            <a:off x="8294206" y="3024119"/>
            <a:ext cx="3260034" cy="62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AuthenticationManagerBuilder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00AD3C-A20A-0C4C-9FF9-D9CA0873FDFB}"/>
              </a:ext>
            </a:extLst>
          </p:cNvPr>
          <p:cNvSpPr/>
          <p:nvPr/>
        </p:nvSpPr>
        <p:spPr>
          <a:xfrm>
            <a:off x="8854937" y="5175700"/>
            <a:ext cx="2802834" cy="62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AuthenticationManager</a:t>
            </a:r>
            <a:endParaRPr lang="en-US" dirty="0"/>
          </a:p>
          <a:p>
            <a:r>
              <a:rPr lang="en-US" sz="1200" dirty="0"/>
              <a:t>+authenticate(Authentication)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7FA398BE-E859-524D-9F7C-E180F46C8EB1}"/>
              </a:ext>
            </a:extLst>
          </p:cNvPr>
          <p:cNvSpPr/>
          <p:nvPr/>
        </p:nvSpPr>
        <p:spPr>
          <a:xfrm>
            <a:off x="1958009" y="2749895"/>
            <a:ext cx="190501" cy="364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DD0947-C681-5B45-A176-AD57C059E9F6}"/>
              </a:ext>
            </a:extLst>
          </p:cNvPr>
          <p:cNvCxnSpPr>
            <a:stCxn id="13" idx="3"/>
          </p:cNvCxnSpPr>
          <p:nvPr/>
        </p:nvCxnSpPr>
        <p:spPr>
          <a:xfrm flipV="1">
            <a:off x="3454675" y="5483191"/>
            <a:ext cx="799272" cy="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>
            <a:extLst>
              <a:ext uri="{FF2B5EF4-FFF2-40B4-BE49-F238E27FC236}">
                <a16:creationId xmlns:a16="http://schemas.microsoft.com/office/drawing/2014/main" id="{1E9818A8-DE59-6947-8109-B8BA116DC89E}"/>
              </a:ext>
            </a:extLst>
          </p:cNvPr>
          <p:cNvSpPr/>
          <p:nvPr/>
        </p:nvSpPr>
        <p:spPr>
          <a:xfrm>
            <a:off x="5772149" y="2749895"/>
            <a:ext cx="190501" cy="364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AD8A84B5-5626-554B-A735-16B675548F09}"/>
              </a:ext>
            </a:extLst>
          </p:cNvPr>
          <p:cNvSpPr/>
          <p:nvPr/>
        </p:nvSpPr>
        <p:spPr>
          <a:xfrm>
            <a:off x="5755584" y="3758682"/>
            <a:ext cx="190501" cy="364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63FEF9-6A84-654F-A8ED-8FB7D84EC1BC}"/>
              </a:ext>
            </a:extLst>
          </p:cNvPr>
          <p:cNvCxnSpPr>
            <a:cxnSpLocks/>
          </p:cNvCxnSpPr>
          <p:nvPr/>
        </p:nvCxnSpPr>
        <p:spPr>
          <a:xfrm flipV="1">
            <a:off x="8522392" y="3706813"/>
            <a:ext cx="1247773" cy="75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CD2C0D-BF68-BD49-9B13-F989896A05B7}"/>
              </a:ext>
            </a:extLst>
          </p:cNvPr>
          <p:cNvCxnSpPr>
            <a:cxnSpLocks/>
          </p:cNvCxnSpPr>
          <p:nvPr/>
        </p:nvCxnSpPr>
        <p:spPr>
          <a:xfrm flipH="1">
            <a:off x="9770165" y="3731004"/>
            <a:ext cx="29405" cy="143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48AE1-0ED8-9F43-959F-E0F1082B68D6}"/>
              </a:ext>
            </a:extLst>
          </p:cNvPr>
          <p:cNvSpPr/>
          <p:nvPr/>
        </p:nvSpPr>
        <p:spPr>
          <a:xfrm>
            <a:off x="4253947" y="5175700"/>
            <a:ext cx="4323521" cy="629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solidFill>
                  <a:schemeClr val="bg1"/>
                </a:solidFill>
                <a:latin typeface="dejavu sans"/>
              </a:rPr>
              <a:t>CustomSecurityConfigration</a:t>
            </a:r>
            <a:endParaRPr lang="en-IN" sz="1600" b="1" dirty="0">
              <a:solidFill>
                <a:schemeClr val="bg1"/>
              </a:solidFill>
              <a:latin typeface="dejavu sans"/>
            </a:endParaRPr>
          </a:p>
          <a:p>
            <a:r>
              <a:rPr lang="en-IN" sz="1200" b="1" dirty="0">
                <a:solidFill>
                  <a:schemeClr val="bg1"/>
                </a:solidFill>
                <a:latin typeface="dejavu sans"/>
              </a:rPr>
              <a:t>+configure(</a:t>
            </a:r>
            <a:r>
              <a:rPr lang="en-IN" sz="1200" b="1" dirty="0" err="1">
                <a:solidFill>
                  <a:schemeClr val="bg1"/>
                </a:solidFill>
                <a:latin typeface="dejavu sans"/>
              </a:rPr>
              <a:t>AuthenticationManagerBuilder</a:t>
            </a:r>
            <a:r>
              <a:rPr lang="en-IN" sz="1200" b="1" dirty="0">
                <a:solidFill>
                  <a:schemeClr val="bg1"/>
                </a:solidFill>
                <a:latin typeface="dejavu sans"/>
              </a:rPr>
              <a:t>)</a:t>
            </a:r>
          </a:p>
          <a:p>
            <a:r>
              <a:rPr lang="en-IN" sz="1200" b="1" dirty="0">
                <a:solidFill>
                  <a:schemeClr val="bg1"/>
                </a:solidFill>
                <a:latin typeface="dejavu sans"/>
              </a:rPr>
              <a:t>+configure(</a:t>
            </a:r>
            <a:r>
              <a:rPr lang="en-IN" sz="1200" b="1" dirty="0" err="1">
                <a:solidFill>
                  <a:schemeClr val="bg1"/>
                </a:solidFill>
                <a:latin typeface="dejavu sans"/>
              </a:rPr>
              <a:t>HttpSecurity</a:t>
            </a:r>
            <a:r>
              <a:rPr lang="en-IN" sz="1200" b="1" dirty="0">
                <a:solidFill>
                  <a:schemeClr val="bg1"/>
                </a:solidFill>
                <a:latin typeface="dejavu sans"/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0A1DB7DF-D88E-E94A-901B-8DB8995E80A2}"/>
              </a:ext>
            </a:extLst>
          </p:cNvPr>
          <p:cNvSpPr/>
          <p:nvPr/>
        </p:nvSpPr>
        <p:spPr>
          <a:xfrm>
            <a:off x="6049617" y="4786711"/>
            <a:ext cx="190501" cy="364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2DF74D2-9B96-F240-A1C3-165B66ADDC7F}"/>
              </a:ext>
            </a:extLst>
          </p:cNvPr>
          <p:cNvSpPr/>
          <p:nvPr/>
        </p:nvSpPr>
        <p:spPr>
          <a:xfrm>
            <a:off x="1800639" y="4196178"/>
            <a:ext cx="2052429" cy="350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EnableWebSecurity</a:t>
            </a:r>
            <a:endParaRPr lang="en-US" sz="900" dirty="0"/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26916954-9FAC-2445-B8D0-61706A1AEEA4}"/>
              </a:ext>
            </a:extLst>
          </p:cNvPr>
          <p:cNvSpPr/>
          <p:nvPr/>
        </p:nvSpPr>
        <p:spPr>
          <a:xfrm>
            <a:off x="10839449" y="4691031"/>
            <a:ext cx="152818" cy="460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>
            <a:extLst>
              <a:ext uri="{FF2B5EF4-FFF2-40B4-BE49-F238E27FC236}">
                <a16:creationId xmlns:a16="http://schemas.microsoft.com/office/drawing/2014/main" id="{6A972F49-30EA-F444-8468-2204937F0872}"/>
              </a:ext>
            </a:extLst>
          </p:cNvPr>
          <p:cNvSpPr/>
          <p:nvPr/>
        </p:nvSpPr>
        <p:spPr>
          <a:xfrm>
            <a:off x="1654035" y="786072"/>
            <a:ext cx="190501" cy="364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1AD95A-2C04-5C42-BDEE-C23166E460D8}"/>
              </a:ext>
            </a:extLst>
          </p:cNvPr>
          <p:cNvSpPr/>
          <p:nvPr/>
        </p:nvSpPr>
        <p:spPr>
          <a:xfrm>
            <a:off x="9041299" y="662885"/>
            <a:ext cx="2345221" cy="48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GenericFilter</a:t>
            </a:r>
            <a:endParaRPr lang="en-US" dirty="0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7DC96BE4-E123-4149-BDB7-7021107F46AC}"/>
              </a:ext>
            </a:extLst>
          </p:cNvPr>
          <p:cNvSpPr/>
          <p:nvPr/>
        </p:nvSpPr>
        <p:spPr>
          <a:xfrm>
            <a:off x="10085938" y="1177892"/>
            <a:ext cx="190501" cy="364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302E50-7AA0-4B45-9D88-3232F7F06C59}"/>
              </a:ext>
            </a:extLst>
          </p:cNvPr>
          <p:cNvSpPr/>
          <p:nvPr/>
        </p:nvSpPr>
        <p:spPr>
          <a:xfrm>
            <a:off x="6240118" y="1183138"/>
            <a:ext cx="2345221" cy="48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SecurityContextHolder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3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2A74-70AD-6F43-B685-A9BF1965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Grant Flow comparisons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1EB889-DC3A-364F-8AD5-574633409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661" y="1560443"/>
            <a:ext cx="9114182" cy="4850296"/>
          </a:xfrm>
        </p:spPr>
      </p:pic>
    </p:spTree>
    <p:extLst>
      <p:ext uri="{BB962C8B-B14F-4D97-AF65-F5344CB8AC3E}">
        <p14:creationId xmlns:p14="http://schemas.microsoft.com/office/powerpoint/2010/main" val="212463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A509-24F1-1D48-B01E-AE6A9D92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9A69-0B80-BA4B-BFCD-8889912D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Fundamentals of security. </a:t>
            </a:r>
            <a:r>
              <a:rPr lang="en-US" dirty="0" err="1"/>
              <a:t>Oauth</a:t>
            </a:r>
            <a:r>
              <a:rPr lang="en-US" dirty="0"/>
              <a:t>  Why? What? Where? </a:t>
            </a:r>
          </a:p>
          <a:p>
            <a:r>
              <a:rPr lang="en-US" dirty="0"/>
              <a:t>OAuth and OIDC fundamentals</a:t>
            </a:r>
          </a:p>
          <a:p>
            <a:r>
              <a:rPr lang="en-US" dirty="0"/>
              <a:t>Spring Security fundamentals</a:t>
            </a:r>
          </a:p>
          <a:p>
            <a:r>
              <a:rPr lang="en-US" dirty="0"/>
              <a:t>Implementation of any security mechanism using Spring security</a:t>
            </a:r>
          </a:p>
          <a:p>
            <a:r>
              <a:rPr lang="en-US" dirty="0"/>
              <a:t>System design for OAuth implementation</a:t>
            </a:r>
          </a:p>
          <a:p>
            <a:pPr lvl="1"/>
            <a:r>
              <a:rPr lang="en-US" dirty="0"/>
              <a:t>Implementation of OAuth client</a:t>
            </a:r>
          </a:p>
          <a:p>
            <a:pPr lvl="1"/>
            <a:r>
              <a:rPr lang="en-US" dirty="0"/>
              <a:t>Implement out own authorization/Resource server.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3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4D9E-179E-534F-B302-E88CA838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70" y="365125"/>
            <a:ext cx="10091530" cy="668545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vs Difficulty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37085-389C-C44B-B033-45EE48605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139" y="1011148"/>
            <a:ext cx="7653131" cy="5390867"/>
          </a:xfrm>
        </p:spPr>
      </p:pic>
    </p:spTree>
    <p:extLst>
      <p:ext uri="{BB962C8B-B14F-4D97-AF65-F5344CB8AC3E}">
        <p14:creationId xmlns:p14="http://schemas.microsoft.com/office/powerpoint/2010/main" val="361921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97C9-2D4F-E84F-846F-5D7B5426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82" y="365126"/>
            <a:ext cx="9783417" cy="767936"/>
          </a:xfrm>
        </p:spPr>
        <p:txBody>
          <a:bodyPr/>
          <a:lstStyle/>
          <a:p>
            <a:r>
              <a:rPr lang="en-US" dirty="0"/>
              <a:t>Use cases for OAUTH grant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D5439-C075-224D-8305-DB899A7A6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305" y="1133062"/>
            <a:ext cx="10680145" cy="4979503"/>
          </a:xfrm>
        </p:spPr>
      </p:pic>
    </p:spTree>
    <p:extLst>
      <p:ext uri="{BB962C8B-B14F-4D97-AF65-F5344CB8AC3E}">
        <p14:creationId xmlns:p14="http://schemas.microsoft.com/office/powerpoint/2010/main" val="278320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EF88-3D45-FA4B-8DD1-0A2F0FFA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9D57-6FA7-D848-8845-5C3B932C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over SSL/TLS protocol</a:t>
            </a:r>
          </a:p>
          <a:p>
            <a:r>
              <a:rPr lang="en-US" dirty="0"/>
              <a:t>Basic Credentials(Username and Password)</a:t>
            </a:r>
          </a:p>
          <a:p>
            <a:r>
              <a:rPr lang="en-US" dirty="0"/>
              <a:t>Certificate Based Authentication</a:t>
            </a:r>
          </a:p>
          <a:p>
            <a:r>
              <a:rPr lang="en-US" dirty="0"/>
              <a:t>Token Based Authentication</a:t>
            </a:r>
          </a:p>
          <a:p>
            <a:pPr lvl="1"/>
            <a:r>
              <a:rPr lang="en-US" dirty="0" err="1"/>
              <a:t>Oauth</a:t>
            </a:r>
            <a:r>
              <a:rPr lang="en-US" dirty="0"/>
              <a:t>(Delegation Based Authorization) JWT Token Reference token</a:t>
            </a:r>
          </a:p>
          <a:p>
            <a:pPr lvl="1"/>
            <a:r>
              <a:rPr lang="en-US" dirty="0"/>
              <a:t>OIDC (Token Based Authentication) JWT Token Value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1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396F-B817-4E43-94DE-8D1887F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45F35-42C1-2047-B439-DB99045CC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300" y="2108994"/>
            <a:ext cx="7899400" cy="37846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65B4C8-A963-A04E-B30B-5D5D1400E0EA}"/>
                  </a:ext>
                </a:extLst>
              </p14:cNvPr>
              <p14:cNvContentPartPr/>
              <p14:nvPr/>
            </p14:nvContentPartPr>
            <p14:xfrm>
              <a:off x="1751040" y="-360"/>
              <a:ext cx="9840600" cy="581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65B4C8-A963-A04E-B30B-5D5D1400E0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1680" y="-9720"/>
                <a:ext cx="9859320" cy="58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55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CE70-BA0E-C240-89CE-C4E26A4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F9BF-9D51-C943-889A-16C99AF7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How do we maintain session across different clients with same user?</a:t>
            </a:r>
          </a:p>
          <a:p>
            <a:pPr lvl="1"/>
            <a:r>
              <a:rPr lang="en-IN" dirty="0"/>
              <a:t>Session replication</a:t>
            </a:r>
          </a:p>
          <a:p>
            <a:pPr lvl="2"/>
            <a:r>
              <a:rPr lang="en-IN" dirty="0"/>
              <a:t>How fast is the session replicated? Implementing </a:t>
            </a:r>
            <a:r>
              <a:rPr lang="en-IN" dirty="0" err="1"/>
              <a:t>SessionListener</a:t>
            </a:r>
            <a:r>
              <a:rPr lang="en-IN" dirty="0"/>
              <a:t>? Reads will be very fast but Writes are problem.</a:t>
            </a:r>
          </a:p>
          <a:p>
            <a:pPr lvl="2"/>
            <a:r>
              <a:rPr lang="en-IN" dirty="0"/>
              <a:t>Performance problem if the replication number is high.</a:t>
            </a:r>
          </a:p>
          <a:p>
            <a:pPr lvl="2"/>
            <a:r>
              <a:rPr lang="en-IN" dirty="0"/>
              <a:t>How do you replicate ? 2 Phase commit? </a:t>
            </a:r>
          </a:p>
          <a:p>
            <a:pPr lvl="2"/>
            <a:r>
              <a:rPr lang="en-IN" dirty="0"/>
              <a:t>Pessimistic and optimistic approaches</a:t>
            </a:r>
          </a:p>
          <a:p>
            <a:pPr lvl="2"/>
            <a:r>
              <a:rPr lang="en-IN" dirty="0"/>
              <a:t>To avoid repeatable reads problem(dirty read, repeatable read)</a:t>
            </a:r>
          </a:p>
          <a:p>
            <a:pPr lvl="1"/>
            <a:r>
              <a:rPr lang="en-IN" dirty="0"/>
              <a:t>Sticky session</a:t>
            </a:r>
          </a:p>
          <a:p>
            <a:pPr lvl="2"/>
            <a:r>
              <a:rPr lang="en-IN" dirty="0"/>
              <a:t>Scaling</a:t>
            </a:r>
          </a:p>
          <a:p>
            <a:pPr lvl="2"/>
            <a:r>
              <a:rPr lang="en-IN" dirty="0"/>
              <a:t>Performance</a:t>
            </a:r>
          </a:p>
          <a:p>
            <a:pPr lvl="2"/>
            <a:r>
              <a:rPr lang="en-IN" dirty="0"/>
              <a:t>No of sessions have to be limited to only one.</a:t>
            </a:r>
          </a:p>
          <a:p>
            <a:pPr lvl="1"/>
            <a:r>
              <a:rPr lang="en-IN" dirty="0"/>
              <a:t>Redis</a:t>
            </a:r>
          </a:p>
          <a:p>
            <a:pPr lvl="2"/>
            <a:r>
              <a:rPr lang="en-IN" dirty="0"/>
              <a:t>Single source of truth</a:t>
            </a:r>
          </a:p>
          <a:p>
            <a:pPr lvl="2"/>
            <a:r>
              <a:rPr lang="en-IN" dirty="0"/>
              <a:t>Redis or any other database have to maintain high availability.</a:t>
            </a:r>
          </a:p>
          <a:p>
            <a:pPr lvl="2"/>
            <a:r>
              <a:rPr lang="en-IN" dirty="0"/>
              <a:t>There might a delay for both read and write. I/O call there will be a network lag.</a:t>
            </a:r>
          </a:p>
          <a:p>
            <a:pPr lvl="2"/>
            <a:r>
              <a:rPr lang="en-IN" dirty="0"/>
              <a:t>Traffic handling</a:t>
            </a:r>
          </a:p>
          <a:p>
            <a:pPr lvl="1"/>
            <a:r>
              <a:rPr lang="en-IN" dirty="0" err="1"/>
              <a:t>Haselcast</a:t>
            </a:r>
            <a:endParaRPr lang="en-IN" dirty="0"/>
          </a:p>
          <a:p>
            <a:pPr lvl="1"/>
            <a:r>
              <a:rPr lang="en-IN" dirty="0"/>
              <a:t>How is the same user logged in across 2 different client?</a:t>
            </a:r>
          </a:p>
          <a:p>
            <a:pPr lvl="2"/>
            <a:r>
              <a:rPr lang="en-IN" dirty="0"/>
              <a:t>Try implement this in Spring security. Filter to be written.</a:t>
            </a:r>
          </a:p>
          <a:p>
            <a:pPr lvl="2"/>
            <a:r>
              <a:rPr lang="en-IN" dirty="0"/>
              <a:t>Any other challenges after identifying? Or while identifying?</a:t>
            </a:r>
          </a:p>
          <a:p>
            <a:r>
              <a:rPr lang="en-IN" dirty="0"/>
              <a:t>Can I maintain same session across different apps like SAP IT Direct and SAP HR?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8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647F-CC3D-414A-90A9-8EFA7B08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OIDC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CF5A4-5051-EE45-B16F-D8E991C4C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1918494"/>
            <a:ext cx="7734300" cy="4165600"/>
          </a:xfrm>
        </p:spPr>
      </p:pic>
    </p:spTree>
    <p:extLst>
      <p:ext uri="{BB962C8B-B14F-4D97-AF65-F5344CB8AC3E}">
        <p14:creationId xmlns:p14="http://schemas.microsoft.com/office/powerpoint/2010/main" val="158613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56FE-3EFD-B540-92BD-00E1BA1D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OIDC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38817-76A6-3445-B32A-5564BCD88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350" y="2020094"/>
            <a:ext cx="7607300" cy="3962400"/>
          </a:xfrm>
        </p:spPr>
      </p:pic>
    </p:spTree>
    <p:extLst>
      <p:ext uri="{BB962C8B-B14F-4D97-AF65-F5344CB8AC3E}">
        <p14:creationId xmlns:p14="http://schemas.microsoft.com/office/powerpoint/2010/main" val="270559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83A9-E126-834A-BAF7-8B885C19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F6756-B599-2B44-8ECB-68ADE6909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500" y="1950244"/>
            <a:ext cx="6985000" cy="4102100"/>
          </a:xfrm>
        </p:spPr>
      </p:pic>
    </p:spTree>
    <p:extLst>
      <p:ext uri="{BB962C8B-B14F-4D97-AF65-F5344CB8AC3E}">
        <p14:creationId xmlns:p14="http://schemas.microsoft.com/office/powerpoint/2010/main" val="65601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CCB6-C989-9B41-B568-0F793FC3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vocabulary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1ECE2-A31B-AF46-AD8B-507BA1C6A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659"/>
            <a:ext cx="10515600" cy="4337270"/>
          </a:xfrm>
        </p:spPr>
      </p:pic>
    </p:spTree>
    <p:extLst>
      <p:ext uri="{BB962C8B-B14F-4D97-AF65-F5344CB8AC3E}">
        <p14:creationId xmlns:p14="http://schemas.microsoft.com/office/powerpoint/2010/main" val="409250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14464</TotalTime>
  <Words>416</Words>
  <Application>Microsoft Macintosh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Office Theme</vt:lpstr>
      <vt:lpstr>Oauth and Spring Security</vt:lpstr>
      <vt:lpstr>Agenda</vt:lpstr>
      <vt:lpstr>Authentication Mechanisms</vt:lpstr>
      <vt:lpstr>PowerPoint Presentation</vt:lpstr>
      <vt:lpstr>HomeWork</vt:lpstr>
      <vt:lpstr>OIDC Token</vt:lpstr>
      <vt:lpstr>OAUTH OIDC Stack</vt:lpstr>
      <vt:lpstr>PowerPoint Presentation</vt:lpstr>
      <vt:lpstr>OAuth vocabulary</vt:lpstr>
      <vt:lpstr>Jargons</vt:lpstr>
      <vt:lpstr>Actors</vt:lpstr>
      <vt:lpstr>Identity Token</vt:lpstr>
      <vt:lpstr>Scopes and Claims</vt:lpstr>
      <vt:lpstr>OIDC EndPoints</vt:lpstr>
      <vt:lpstr>Spring Security FLow</vt:lpstr>
      <vt:lpstr>OAUTH2 –Authorization Grant Flow</vt:lpstr>
      <vt:lpstr>Disadvs of using OAUTH2 for authentication</vt:lpstr>
      <vt:lpstr>PowerPoint Presentation</vt:lpstr>
      <vt:lpstr>Oauth Grant Flow comparisons</vt:lpstr>
      <vt:lpstr>Security vs Difficulty</vt:lpstr>
      <vt:lpstr>Use cases for OAUTH grant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Bhaskara, Srinivas</dc:creator>
  <cp:lastModifiedBy>Bhaskara, Srinivas</cp:lastModifiedBy>
  <cp:revision>32</cp:revision>
  <dcterms:created xsi:type="dcterms:W3CDTF">2020-03-29T13:39:36Z</dcterms:created>
  <dcterms:modified xsi:type="dcterms:W3CDTF">2020-04-11T15:38:31Z</dcterms:modified>
</cp:coreProperties>
</file>