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65" r:id="rId4"/>
    <p:sldId id="260" r:id="rId5"/>
    <p:sldId id="261" r:id="rId6"/>
    <p:sldId id="263" r:id="rId7"/>
    <p:sldId id="262" r:id="rId8"/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F68-59F0-4F21-B114-D386D8A84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286E-639E-45CD-8029-AD8487E3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B808-0CBC-4D15-9882-911ABC73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78D9-5BBC-42D5-9E8C-F1E3BA3E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92DF3-71D5-4419-9C57-31CAABCD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9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6002-98B4-4D79-9FB0-2680F080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5A6AF-8101-4BC3-8AE1-E2C45C9C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FDEA-728A-428A-80D4-981CB19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FA9B-5924-4B5D-9910-A0AC644B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3F87-3FB4-458D-A18A-BDCA2741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AD0B2-9D8C-4EDC-B18C-2A808F62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09E07-2861-4BA0-858B-005967B7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3F7-E028-4533-8AEE-1F15FEBA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71D5-247B-41B7-AB0F-569B325C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A7E4-4D92-4DB1-B6F4-155E0050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BD34-8545-429C-A280-B5280EE7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59D2-336A-4DD7-B57C-22F0BEBF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39A8-83CC-4D94-81EE-88372A2E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E3F4-E7B9-41FC-BF33-B55E3E9E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FA39-4F8C-4AAF-975C-BACB328F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E2B9-FD29-49BA-A32A-BD1D996D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5085-45D8-470A-9960-C8A5AA6D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5AD0-CFF6-4382-BCE6-2136D47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55E4-705D-488E-AC79-B36CE3B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81C5-A541-4358-B4FB-927246B6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6513-BF35-4978-8B8B-9446132D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3AFC-48D5-4DFE-8D8B-1C8D0754B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6F540-6EB2-4D81-96BD-18C08C09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9189-42B0-4F14-8C35-6F57156D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7454-C204-4885-8BE5-92E72C73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1485-19E6-476C-95E4-B85D4B53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4D8F-DB8B-4D86-989F-D6AD2E07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A28D8-301D-4E16-A133-56F1EB42B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0BC4-6E05-4EDD-85B0-E157BC04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2A414-5B9E-4CF2-9F57-B0795F46A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29606-7753-4096-9EBA-4E010AC7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C6567-5A57-4D64-855E-9154C91B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C265E-2512-4B45-9826-3FE8D4C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581F8-174F-41B0-A1DC-AB7DEAD9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F2C8-CF24-4383-8F20-068C9FA1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090F2-95EF-4699-AB93-FBBAF6F2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C759D-CE60-47E6-A9EC-C846A438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B639-60B5-4EBA-AF0A-46B9276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25A9A-5C63-4F11-AC5A-55A668E4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AAAE3-552D-44F5-B6EB-605858B9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0E93-BB0C-4F21-93D7-E6A4C8F2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0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615C-BCC8-4B5A-8F4A-6E0C927F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8C3A-B4B9-4F4F-8F8F-A97BD84A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391BA-1EE3-4379-9C71-6110E731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CCEF3-0DAB-40A5-96CA-ADA8075D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7893-D34C-4BF3-BAE4-F617D5A4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7B70-EE0D-40FC-A906-C63A5AE9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C153-E558-457D-82A6-75BE7C50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BCA5-B96C-484B-8A57-722283DE4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6E793-BB6A-4440-BFA6-101DB973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C90A4-286E-4E2E-9A10-4F12EE29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DB80-39A2-4F8C-97BB-1A4F65EC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EEF2-8B37-46E7-8E25-655A723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0024B-AD0A-4618-8671-E37BA8F0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A73D-CC33-4E8B-A309-50D70DC7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E7D4-703C-4A87-9ACB-A15CF02CC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0C8A-D759-4F3E-A2A7-740BD3ACB9F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E4C1-8932-40EC-BC5B-595F490B5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D7AD-0528-4A21-94A0-E04DB0BE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A312-AF62-459D-A15F-C98CA9FA7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8103-F273-40DF-9EC3-348754AE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804" y="68868"/>
            <a:ext cx="6514707" cy="455007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framework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9B65-7081-463A-AECF-09CD265F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523875"/>
            <a:ext cx="76581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4092C8-5128-4FDE-8940-5CA2119B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" y="1280447"/>
            <a:ext cx="10637363" cy="49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CE7-D5EC-4AC0-8B99-50619CDA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4A80-B718-4F8B-9699-D3E0C0E1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5" y="1286900"/>
            <a:ext cx="10898171" cy="52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0405-DE0C-48CD-AFB5-36EB224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</a:t>
            </a:r>
            <a:r>
              <a:rPr lang="en-US" dirty="0" err="1"/>
              <a:t>IoC</a:t>
            </a:r>
            <a:r>
              <a:rPr lang="en-US" dirty="0"/>
              <a:t> architecture are: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93D-8D80-4ABC-9DDF-C29B0845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Decoupling the execution of a task from its implementation</a:t>
            </a:r>
          </a:p>
          <a:p>
            <a:r>
              <a:rPr lang="en-US" dirty="0"/>
              <a:t>Making it easier to switch between different implementations</a:t>
            </a:r>
          </a:p>
          <a:p>
            <a:r>
              <a:rPr lang="en-US" dirty="0"/>
              <a:t>Greater modularity of a program</a:t>
            </a:r>
          </a:p>
          <a:p>
            <a:r>
              <a:rPr lang="en-US" dirty="0"/>
              <a:t>Greater ease in testing a program by isolating a component or mocking its dependencies</a:t>
            </a:r>
          </a:p>
          <a:p>
            <a:endParaRPr lang="en-US" dirty="0"/>
          </a:p>
          <a:p>
            <a:r>
              <a:rPr lang="en-US" dirty="0"/>
              <a:t>Dependency injection is a pattern through which to implement </a:t>
            </a:r>
            <a:r>
              <a:rPr lang="en-US" dirty="0" err="1"/>
              <a:t>IoC</a:t>
            </a:r>
            <a:r>
              <a:rPr lang="en-US" dirty="0"/>
              <a:t>, where the control being inverted by setting object's dependencies.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6B346-4B76-4C2A-914C-1772063916CA}"/>
              </a:ext>
            </a:extLst>
          </p:cNvPr>
          <p:cNvSpPr txBox="1"/>
          <p:nvPr/>
        </p:nvSpPr>
        <p:spPr>
          <a:xfrm>
            <a:off x="1065231" y="160254"/>
            <a:ext cx="57314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public Interface Engine() { ... }</a:t>
            </a:r>
          </a:p>
          <a:p>
            <a:endParaRPr lang="en-IN" sz="1600" dirty="0"/>
          </a:p>
          <a:p>
            <a:r>
              <a:rPr lang="en-IN" sz="1600" dirty="0"/>
              <a:t>public class Car {</a:t>
            </a:r>
          </a:p>
          <a:p>
            <a:r>
              <a:rPr lang="en-IN" sz="1600" dirty="0"/>
              <a:t>  private Engine </a:t>
            </a:r>
            <a:r>
              <a:rPr lang="en-IN" sz="1600" dirty="0" err="1"/>
              <a:t>engine</a:t>
            </a:r>
            <a:r>
              <a:rPr lang="en-IN" sz="1600" dirty="0"/>
              <a:t>;</a:t>
            </a:r>
          </a:p>
          <a:p>
            <a:r>
              <a:rPr lang="en-IN" sz="1600" dirty="0"/>
              <a:t>  public Engine </a:t>
            </a:r>
            <a:r>
              <a:rPr lang="en-IN" sz="1600" dirty="0" err="1"/>
              <a:t>getEngine</a:t>
            </a:r>
            <a:r>
              <a:rPr lang="en-IN" sz="1600" dirty="0"/>
              <a:t>() { ... }</a:t>
            </a:r>
          </a:p>
          <a:p>
            <a:r>
              <a:rPr lang="en-IN" sz="1600" dirty="0"/>
              <a:t>  public void </a:t>
            </a:r>
            <a:r>
              <a:rPr lang="en-IN" sz="1600" dirty="0" err="1"/>
              <a:t>setEngine</a:t>
            </a:r>
            <a:r>
              <a:rPr lang="en-IN" sz="1600" dirty="0"/>
              <a:t>(Engine engine) { ...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US" sz="1600" dirty="0"/>
              <a:t>Car </a:t>
            </a:r>
            <a:r>
              <a:rPr lang="en-US" sz="1600" dirty="0" err="1"/>
              <a:t>newCar</a:t>
            </a:r>
            <a:r>
              <a:rPr lang="en-US" sz="1600" dirty="0"/>
              <a:t> = new Car();</a:t>
            </a:r>
          </a:p>
          <a:p>
            <a:r>
              <a:rPr lang="en-US" sz="1600" dirty="0"/>
              <a:t>Engine </a:t>
            </a:r>
            <a:r>
              <a:rPr lang="en-US" sz="1600" dirty="0" err="1"/>
              <a:t>sixCylEngine</a:t>
            </a:r>
            <a:r>
              <a:rPr lang="en-US" sz="1600" dirty="0"/>
              <a:t> = new </a:t>
            </a:r>
            <a:r>
              <a:rPr lang="en-US" sz="1600" dirty="0" err="1"/>
              <a:t>InlineSixCylinderEngine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newCar.setEngine</a:t>
            </a:r>
            <a:r>
              <a:rPr lang="en-US" sz="1600" dirty="0"/>
              <a:t>(</a:t>
            </a:r>
            <a:r>
              <a:rPr lang="en-US" sz="1600" dirty="0" err="1"/>
              <a:t>sixCylEngine</a:t>
            </a:r>
            <a:r>
              <a:rPr lang="en-US" sz="1600" dirty="0"/>
              <a:t> );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45324-EAFD-4D61-9A93-B115E97BF519}"/>
              </a:ext>
            </a:extLst>
          </p:cNvPr>
          <p:cNvSpPr txBox="1"/>
          <p:nvPr/>
        </p:nvSpPr>
        <p:spPr>
          <a:xfrm>
            <a:off x="923827" y="3342981"/>
            <a:ext cx="64322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using the @Inject annotation in Spring</a:t>
            </a:r>
          </a:p>
          <a:p>
            <a:endParaRPr lang="en-US" dirty="0"/>
          </a:p>
          <a:p>
            <a:r>
              <a:rPr lang="en-US" sz="1600" dirty="0"/>
              <a:t>public class Car {</a:t>
            </a:r>
          </a:p>
          <a:p>
            <a:r>
              <a:rPr lang="en-US" sz="1600" dirty="0"/>
              <a:t>  @Inject</a:t>
            </a:r>
          </a:p>
          <a:p>
            <a:r>
              <a:rPr lang="en-US" sz="1600" dirty="0"/>
              <a:t>  private Engine </a:t>
            </a:r>
            <a:r>
              <a:rPr lang="en-US" sz="1600" dirty="0" err="1"/>
              <a:t>engine</a:t>
            </a:r>
            <a:r>
              <a:rPr lang="en-US" sz="1600" dirty="0"/>
              <a:t>;</a:t>
            </a:r>
          </a:p>
          <a:p>
            <a:r>
              <a:rPr lang="en-US" sz="1600" dirty="0"/>
              <a:t>  // ...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Annotating a class with @Component tells Spring that it is available for fulfilling injections</a:t>
            </a:r>
          </a:p>
          <a:p>
            <a:r>
              <a:rPr lang="en-US" sz="1600" dirty="0"/>
              <a:t>@Component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InlineSixCylinderEngine</a:t>
            </a:r>
            <a:r>
              <a:rPr lang="en-US" sz="1600" dirty="0"/>
              <a:t> implements Engine{</a:t>
            </a:r>
          </a:p>
          <a:p>
            <a:r>
              <a:rPr lang="en-US" sz="1600" dirty="0"/>
              <a:t>  //...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728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5CF3-BC87-4C27-BA8F-E433783E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284" y="453059"/>
            <a:ext cx="5121897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Why Spring MVC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E5D29-0948-4982-9398-041D74DF8CF5}"/>
              </a:ext>
            </a:extLst>
          </p:cNvPr>
          <p:cNvSpPr txBox="1"/>
          <p:nvPr/>
        </p:nvSpPr>
        <p:spPr>
          <a:xfrm>
            <a:off x="1432874" y="1913641"/>
            <a:ext cx="9473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Lightweight: Spring is a lightweight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productive: Spring MVC is a productive framework which can boost your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Secure: Fully secure, that’s why most of the online baking web applications are developed using Spring MVC. Spring Security is a great API for enterprise grade security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 Supported: As its based on MVC. Its a great way to develop modular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TDD Supported: Fully support for Test Driven Development(TDD)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for Agile Development: Best fit for Agile based web application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 Separation: Separate class for specific roles like Model, Command, Validator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Service Support: In-build RESTful web services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and Great Community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3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CE29-5926-4B7A-9E7D-113EC74D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39392" cy="784945"/>
          </a:xfrm>
        </p:spPr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91A9D-690D-467D-BCD3-2B12CE59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99" y="1690688"/>
            <a:ext cx="8080293" cy="46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944E-E32C-4CF1-A349-2E8D8307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96" y="374553"/>
            <a:ext cx="3545264" cy="822652"/>
          </a:xfrm>
        </p:spPr>
        <p:txBody>
          <a:bodyPr/>
          <a:lstStyle/>
          <a:p>
            <a:r>
              <a:rPr lang="en-US" dirty="0"/>
              <a:t>What is Spring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B3A3-AED0-4631-B836-973AF5F2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8494"/>
            <a:ext cx="105156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1C2A-EF7E-4BB7-B959-998DD838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878"/>
            <a:ext cx="4186287" cy="454024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F0C63-AF1C-4BB6-99DC-F4F8E6EE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71" y="819149"/>
            <a:ext cx="8304083" cy="55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3E77-A514-4B06-9FB2-391E0B06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464" y="216817"/>
            <a:ext cx="4358326" cy="735292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0EEB1-F70C-4E79-9911-7409D79F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17" y="870751"/>
            <a:ext cx="105537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340FC-23B2-454C-B71F-3526D901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0" y="829857"/>
            <a:ext cx="10854180" cy="51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314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Spring framework architecture</vt:lpstr>
      <vt:lpstr>The advantages of IoC architecture are:</vt:lpstr>
      <vt:lpstr>PowerPoint Presentation</vt:lpstr>
      <vt:lpstr>Why Spring MVC</vt:lpstr>
      <vt:lpstr>MVC</vt:lpstr>
      <vt:lpstr>What is Spring</vt:lpstr>
      <vt:lpstr>Request Processing</vt:lpstr>
      <vt:lpstr>Components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Joshi, Pradeep P</dc:creator>
  <cp:lastModifiedBy>Joshi, Pradeep P</cp:lastModifiedBy>
  <cp:revision>26</cp:revision>
  <dcterms:created xsi:type="dcterms:W3CDTF">2020-04-28T14:45:57Z</dcterms:created>
  <dcterms:modified xsi:type="dcterms:W3CDTF">2020-04-29T10:38:52Z</dcterms:modified>
</cp:coreProperties>
</file>