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73D4-E80B-45A4-BB3E-6069F237C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4DCEC-A5FF-4E96-89F1-59B66C5B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7EAD-BB0E-4E81-9928-360FE779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C34E-76BD-4162-9410-00E07A78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F909-C3D9-468E-8A1D-D7F0199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5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E9E-8CB8-45DC-B507-4D337056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A620-68FC-4FFD-9EB5-44128B062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A032-080A-4E4D-A661-30BA9A0E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1FF1-2C94-49C3-B49B-D3EBD56D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6F75-434B-4C2B-94C6-4D552E8E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FBB8-21F9-451C-8067-955D5BC26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AA49-1B24-4E04-A917-5FBA4689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0063-0035-4C94-A35B-282314E6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8439-769D-48C1-897F-C8B53E72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F8F76-1364-4EED-80F2-D54AA45F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4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201E-5DFB-489E-A4A3-08F46F7F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C71B-79BF-40AB-ABA2-67C666CA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6FED-57EE-4089-B037-91BA4CC1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420B-BA5F-47C5-A8AF-EE5BAE8D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7FA3-2504-4E89-B3E4-47CFF4F1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8522-4A3E-4A48-8451-52228DA1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4695-F3B9-487F-922C-F1C31FDF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8E0A-1819-49B6-9C70-3851FD5B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9988-E996-49CF-A9D9-2E5336A8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4059-9DA6-4966-B5CB-CE07E0A5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F4FE-9975-4362-BCDE-C3120D8D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38C8-8097-411B-918A-3DE615D1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3ECCA-0B71-47E4-ACF8-611D6641C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BC7A-6DDF-4FC5-91F7-A933176F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BDC7-5F81-496C-8863-2CC154E3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FC01-C03C-4255-822A-A46C9442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1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E6C2-4A7E-4380-B0A4-E9C20391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1135-0387-488E-AC67-CCB84D0D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457EA-4A82-4087-8F02-EE02FE9A5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DCBC6-E6DD-4885-9956-654DC1846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F8B24-9C78-4040-95A3-E9A6698FF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5BA9E-6695-4074-A719-744335A3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A9B18-6C38-4DC5-BB0F-213F70ED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48E3D-9745-494C-BFAD-FF66FAA8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714B-A673-4A26-80D4-1592CA5C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DD876-0ACC-4EB4-99D0-569420BA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07B8B-6520-4572-9852-EC35F794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DB6A7-07C2-468B-878F-51F2C0F3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1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8F164-4088-4CD6-8720-48E9CE01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B0FE1-3FB5-4871-86DE-FD6CCADE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E6C77-07E0-4A51-BF4E-3DAD128E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8F4C-5789-494C-8AB7-E8F8A957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BDF6-19FC-419D-BCEE-89657249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33B08-CAFA-4270-96F2-255CA56C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D54C0-1E53-471B-8649-3B2856F3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47D5-3C2B-4207-80A2-4B82F707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D7F2-B4EC-4872-84A5-B93D8D3F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D7CF-23F0-4658-91BF-E844BA64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5C086-3E06-4FCB-9726-94031E4DB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B621A-3687-4776-9058-EC4A6D278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894A2-6B28-4FC0-B248-B8156B37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B69E-220E-40C6-BE58-83E62BE2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E54A8-DFCD-4FCA-809D-C26A7246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8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5F2A8-2729-43C3-B083-F219423B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3170-8620-4732-B4EC-580E4C352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40FB-D2FA-4917-A120-4E5EDD944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CAA3-4BA1-4E13-AD75-E493293BC47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FDCB-F7AE-4D41-9881-2DC3D19B8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F42A-808D-47CD-9141-CE7EACC3E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F9D1-3808-4BA9-A3AE-C16284D22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5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1E7B3D-8279-4B8C-8E96-25E5D8D5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24" y="371001"/>
            <a:ext cx="870408" cy="498622"/>
          </a:xfrm>
        </p:spPr>
        <p:txBody>
          <a:bodyPr/>
          <a:lstStyle/>
          <a:p>
            <a:r>
              <a:rPr lang="en-US" dirty="0"/>
              <a:t>JPA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46AEC-1BB2-43CE-B399-4DF6A4B6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4" y="2609439"/>
            <a:ext cx="7003821" cy="2995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FAE67-1AAC-46A3-A815-3EB7D5696421}"/>
              </a:ext>
            </a:extLst>
          </p:cNvPr>
          <p:cNvSpPr txBox="1"/>
          <p:nvPr/>
        </p:nvSpPr>
        <p:spPr>
          <a:xfrm>
            <a:off x="864124" y="878659"/>
            <a:ext cx="1069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Mapping Java objects to database tables and vice versa is Object-relational mapping (ORM).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Java Persistence API (JPA) is one possible approach to ORM.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Via JPA the developer can map, store, update and retrieve data from relational databases to Java objects and vice 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JPA popular implementations are </a:t>
            </a:r>
            <a:r>
              <a:rPr lang="en-IN" dirty="0">
                <a:highlight>
                  <a:srgbClr val="FFFF00"/>
                </a:highlight>
              </a:rPr>
              <a:t>Hibernate</a:t>
            </a:r>
            <a:r>
              <a:rPr lang="en-IN" dirty="0"/>
              <a:t>, EclipseLink, Apache OpenJPA, </a:t>
            </a:r>
            <a:r>
              <a:rPr lang="en-IN" dirty="0">
                <a:highlight>
                  <a:srgbClr val="FFFF00"/>
                </a:highlight>
              </a:rPr>
              <a:t>Spring data / Spring Data JPA</a:t>
            </a: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2F8A1-88C2-4E92-A347-5A3F4FB46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4" y="2501962"/>
            <a:ext cx="4113428" cy="35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1A6AFA-4EB4-42B2-B041-B48544D8742F}"/>
              </a:ext>
            </a:extLst>
          </p:cNvPr>
          <p:cNvSpPr txBox="1"/>
          <p:nvPr/>
        </p:nvSpPr>
        <p:spPr>
          <a:xfrm>
            <a:off x="735291" y="249118"/>
            <a:ext cx="992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Data provides Repository interfaces, which extend the Marker interface Repository. =</a:t>
            </a:r>
          </a:p>
          <a:p>
            <a:r>
              <a:rPr lang="en-US" dirty="0"/>
              <a:t>Two important Repository interfaces 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CRUDRepository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PagingAndSortingRepository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9AA4A-82A0-4614-AE03-C2A2ECEDE542}"/>
              </a:ext>
            </a:extLst>
          </p:cNvPr>
          <p:cNvSpPr txBox="1"/>
          <p:nvPr/>
        </p:nvSpPr>
        <p:spPr>
          <a:xfrm>
            <a:off x="584462" y="1971526"/>
            <a:ext cx="10228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Get rid of boilerplate DAO classes.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Easily switch from repository one to another.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You don’t have to be an expert in JPA or Mongo queries. Spring will take care of it in an optimized 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Highly flexible and support to add your own custom queries.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4C5F5-D4CA-44C7-9FA1-F14E7F4F5073}"/>
              </a:ext>
            </a:extLst>
          </p:cNvPr>
          <p:cNvSpPr txBox="1"/>
          <p:nvPr/>
        </p:nvSpPr>
        <p:spPr>
          <a:xfrm>
            <a:off x="669303" y="1568849"/>
            <a:ext cx="35633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Benefits(Why) of Spring Data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35F05F-ECCD-4544-8357-6B560322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3" y="3320960"/>
            <a:ext cx="9915525" cy="32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1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FA74-AC95-472C-9D9C-620A1E50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56" y="4610203"/>
            <a:ext cx="4763680" cy="753648"/>
          </a:xfrm>
        </p:spPr>
        <p:txBody>
          <a:bodyPr>
            <a:normAutofit/>
          </a:bodyPr>
          <a:lstStyle/>
          <a:p>
            <a:r>
              <a:rPr lang="en-US" sz="2400" b="1" dirty="0"/>
              <a:t>Spring Data Repository-Custom Query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117C4-D3C9-47B5-941A-0B7D5346CC1E}"/>
              </a:ext>
            </a:extLst>
          </p:cNvPr>
          <p:cNvSpPr txBox="1"/>
          <p:nvPr/>
        </p:nvSpPr>
        <p:spPr>
          <a:xfrm>
            <a:off x="584463" y="5363851"/>
            <a:ext cx="665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Query Creation from Method 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JPA Named Queries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@Query Annotation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DF0A-EC8B-48EE-B334-34FB1533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641206"/>
            <a:ext cx="10583157" cy="400248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3B30BD3-2E1F-4AA7-A438-2CAAB5031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21" y="271874"/>
            <a:ext cx="30187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CrudRepository</a:t>
            </a:r>
            <a:r>
              <a:rPr lang="en-US" altLang="en-US" sz="1800" b="1" dirty="0">
                <a:solidFill>
                  <a:srgbClr val="333333"/>
                </a:solidFill>
                <a:latin typeface="Helvetica" panose="020B0604020202020204" pitchFamily="34" charset="0"/>
              </a:rPr>
              <a:t> interface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0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B6A6-5DE6-4F00-8C7A-772330E0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11252" cy="775518"/>
          </a:xfrm>
        </p:spPr>
        <p:txBody>
          <a:bodyPr>
            <a:normAutofit/>
          </a:bodyPr>
          <a:lstStyle/>
          <a:p>
            <a:r>
              <a:rPr lang="en-US" sz="2400" b="1" dirty="0"/>
              <a:t>Spring Data, Spring Data JPA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C3208-CABF-41E3-B3C0-695E28A8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558"/>
            <a:ext cx="10515600" cy="48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6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Spring Data Repository-Custom Query</vt:lpstr>
      <vt:lpstr>Spring Data, Spring Data JPA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Pradeep P</dc:creator>
  <cp:lastModifiedBy>Joshi, Pradeep P</cp:lastModifiedBy>
  <cp:revision>16</cp:revision>
  <dcterms:created xsi:type="dcterms:W3CDTF">2020-04-30T15:21:04Z</dcterms:created>
  <dcterms:modified xsi:type="dcterms:W3CDTF">2020-05-04T06:39:03Z</dcterms:modified>
</cp:coreProperties>
</file>