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D482-1B36-4D50-8038-E216DA80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58E9-61B6-44B8-A711-68CEE3B8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C440-48A2-42FE-BDBE-07EA35AA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00D8E-6D19-4BF8-9F6F-AD652B2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B2CB-E471-40E3-AC63-421B3D40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48ED-878A-405C-9B73-0A7E4DA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784C4-F24E-425D-8A23-0D4DEAF5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0ECC-8690-45B8-A192-CFEC7D56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99AE-C76A-4B70-95E3-7487F62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B58B-D99D-407B-9A48-5AD370B8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A02A-0804-4195-9F9F-482063B1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69DE-D09A-4382-BBD6-39192CC52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116E-4CF4-499B-980C-DE23B81B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5804-4E0F-435F-BCBE-CC6AC161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2232-AC6B-40A2-8A07-99CC0F5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1B5C-27DA-46BB-A56C-F44ACE03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BD20-ACFD-4DA6-815A-D9839226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4FB90-DE7D-4F9E-BB4D-42E42E4E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B3E7-7C7F-4A2D-ACBB-D85A81D5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9925-281A-4EE8-8ED0-3557D5CC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6BB2-A615-4084-AB5F-79D7ECBC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4FAF-F472-4BE9-B88F-43A02B7E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DB63-7C8A-4F8A-B8B3-7AD4BF71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37DB-5C48-4DFB-8616-21EB93F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4E75-0B60-4795-8AFD-BDEC6676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BDB3-6797-4AEC-972D-EDACA5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DB40-51E3-41F1-B693-724194EC1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CCF6-579D-46FB-9237-34FB9647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943D-5469-41D9-9357-ADBC6BC6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DD8C-049A-462B-8819-DA09D7E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A57F-7603-429E-B0F6-9FAAC93F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7104-1D6B-41D3-BF9A-42B8245A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0FF9-8F7E-4BDB-83F2-003F7422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4D85-D1D1-4DCD-B8CC-FDA22589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1A6FD-E93F-456D-950E-3A2918E7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5DEC4-77B6-4D8D-97D0-E7BBD23A8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8BA71-1EAE-40D0-A7F4-C96B40DB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59131-55E2-4F56-9662-72BC8CA1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5B88-19F2-46E2-8212-EC68E13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AD9B-48A9-4A47-9FD3-C86506A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E5CC9-D134-4347-A94F-0D7F638E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A055-E1B8-4E42-BB93-992BEC41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BFFD7-671B-476E-94D3-CB8FDCB8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39AF9-934D-4C95-A9D5-57FF3DF8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19100-72AD-46B3-826A-E05CD79A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70D30-B460-40E0-AC4F-A3B59091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3BD8-E724-4D1E-90C3-8BD4E0D1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408F-2E03-4BA4-9211-F57A114F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C75B-33FE-4D7C-9BE1-5087C5C3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1235-A29B-416A-BA5F-1A95D845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4C40-2BA2-4F37-8311-E26F4BCA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08C9-9F15-4D0E-B641-3540F2EA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5EAC-B190-4A27-B66E-AC898F83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761D-51F0-41A5-98F2-F2716C1A3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2CFE-625C-4D7A-9951-B50BD63B0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8EB0-B588-4212-B37C-2CD29BCA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DE55-C3D1-4023-BC4D-367C97E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2DA8-CECB-491C-9493-93C3BCEF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70889-B28B-4F11-9874-41763B5E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4B94-CFE6-4D74-A153-BBD9EF2D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2394-B540-461D-9509-2E944748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E39F-ABE9-4D57-9A7F-D5BBE16BDE83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84278-CCA4-4330-8BBC-9962535A5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A13A-DCCD-40C6-A490-8F1A226AA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61D4-612A-474E-9DDE-4D66C8AA9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D1BCE5-70D1-4010-ABF2-D817BA2004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36BD-2B48-448E-B968-D950815BBDD4}"/>
              </a:ext>
            </a:extLst>
          </p:cNvPr>
          <p:cNvSpPr txBox="1"/>
          <p:nvPr/>
        </p:nvSpPr>
        <p:spPr>
          <a:xfrm>
            <a:off x="5367867" y="474345"/>
            <a:ext cx="66759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Setup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Create Graphics (favicon, images,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Code versioning (git with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Project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Hero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Roadmap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Responsive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Mobile Friendly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Tablet Friendly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devices friendly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Navbar toggle for mobile devices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Navbar fixed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Menu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SEO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Deploying to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Share it with your friends</a:t>
            </a:r>
          </a:p>
        </p:txBody>
      </p:sp>
      <p:pic>
        <p:nvPicPr>
          <p:cNvPr id="1028" name="Picture 4" descr="Checklist Cartoon PNG, Clipart, Brand, Business, Business Process, Business  Process Management, Cartoon Free PNG Download">
            <a:extLst>
              <a:ext uri="{FF2B5EF4-FFF2-40B4-BE49-F238E27FC236}">
                <a16:creationId xmlns:a16="http://schemas.microsoft.com/office/drawing/2014/main" id="{BB63043B-6D6A-4F5D-A3C1-29348F21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7" b="89917" l="9890" r="89973">
                        <a14:foregroundMark x1="57005" y1="85221" x2="68819" y2="86188"/>
                        <a14:foregroundMark x1="61126" y1="89088" x2="66346" y2="87569"/>
                        <a14:foregroundMark x1="72527" y1="86464" x2="66621" y2="87845"/>
                        <a14:foregroundMark x1="49176" y1="9807" x2="49863" y2="11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780456"/>
            <a:ext cx="4658783" cy="46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906B4-817F-42AF-AB5B-D4F629367E76}"/>
              </a:ext>
            </a:extLst>
          </p:cNvPr>
          <p:cNvSpPr txBox="1"/>
          <p:nvPr/>
        </p:nvSpPr>
        <p:spPr>
          <a:xfrm>
            <a:off x="1261533" y="817034"/>
            <a:ext cx="3395133" cy="88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Building Modern Landing Page using SASS &amp; JS </a:t>
            </a:r>
            <a:r>
              <a:rPr lang="en-IN" sz="1500" dirty="0">
                <a:solidFill>
                  <a:srgbClr val="FFFF00"/>
                </a:solidFill>
                <a:latin typeface="Metropolis" panose="00000500000000000000" pitchFamily="50" charset="0"/>
              </a:rPr>
              <a:t>- </a:t>
            </a:r>
            <a:r>
              <a:rPr lang="en-IN" sz="1500" b="1" dirty="0">
                <a:solidFill>
                  <a:srgbClr val="FFFF00"/>
                </a:solidFill>
                <a:latin typeface="Baloo Thambi 2" panose="03080502040302020200" pitchFamily="66" charset="0"/>
              </a:rPr>
              <a:t>தமிழில்</a:t>
            </a:r>
          </a:p>
        </p:txBody>
      </p:sp>
    </p:spTree>
    <p:extLst>
      <p:ext uri="{BB962C8B-B14F-4D97-AF65-F5344CB8AC3E}">
        <p14:creationId xmlns:p14="http://schemas.microsoft.com/office/powerpoint/2010/main" val="10203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Baloo Thambi 2</vt:lpstr>
      <vt:lpstr>Calibri</vt:lpstr>
      <vt:lpstr>Calibri Light</vt:lpstr>
      <vt:lpstr>Metropolis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selvan</dc:creator>
  <cp:lastModifiedBy>Anbu selvan</cp:lastModifiedBy>
  <cp:revision>3</cp:revision>
  <dcterms:created xsi:type="dcterms:W3CDTF">2021-11-19T17:36:28Z</dcterms:created>
  <dcterms:modified xsi:type="dcterms:W3CDTF">2021-11-19T17:52:13Z</dcterms:modified>
</cp:coreProperties>
</file>