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63" r:id="rId7"/>
    <p:sldId id="265" r:id="rId8"/>
    <p:sldId id="264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E01"/>
    <a:srgbClr val="FF5100"/>
    <a:srgbClr val="827980"/>
    <a:srgbClr val="FFA700"/>
    <a:srgbClr val="555658"/>
    <a:srgbClr val="4F5052"/>
    <a:srgbClr val="EBEAE8"/>
    <a:srgbClr val="6A6A6A"/>
    <a:srgbClr val="CBC7C8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9031-076D-6C01-5EE3-E32A3360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8383A-77B8-7E34-4832-1F1280F46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D3D87-2390-92D0-7BC5-264E6DB9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72D6-6B50-49FB-A300-1D1E045E87A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5712-56B2-7FD1-FAD2-F9DD48E2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D2C6-FADD-15FF-35D6-8E085A2D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1BE0-025E-4612-85D6-B717F248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3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B4DD-CF20-CAD3-ACA2-0CDEF68A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B1C2D-9827-373B-7E59-16F91647D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48AA-E610-D6D1-5912-EC9BD036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72D6-6B50-49FB-A300-1D1E045E87A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B75E-83F4-078A-3700-6C72AE34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D2EC8-5C70-8B10-9D49-5E2BD43B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1BE0-025E-4612-85D6-B717F248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63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A2597-C62E-6612-35F1-F363D3F65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A88FC-52FF-E96B-FEB3-E9D6277F1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AAF6-4197-97DE-B978-8ED6E33F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72D6-6B50-49FB-A300-1D1E045E87A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5D03-9E77-F275-9B15-8384F38E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F400-B372-8428-C597-2E924CF1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1BE0-025E-4612-85D6-B717F248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44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5C1D-3973-2E61-07D4-286FA93F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B064-1DA6-15F8-64B5-AAD15966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C6C6-E556-53CB-3155-54A202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72D6-6B50-49FB-A300-1D1E045E87A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4B725-B7A1-9784-FC2D-D59EC63F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69814-15CE-B49A-F8F6-82908048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1BE0-025E-4612-85D6-B717F248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FB8-B91E-A688-01A0-F28792C3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E5775-9292-38B2-8516-4450A237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4F09-C136-C65E-A731-B0DA690A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72D6-6B50-49FB-A300-1D1E045E87A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6345-8AA3-8A3B-3E3F-968C787A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2538-E8E3-82B2-027D-B0AFB8B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1BE0-025E-4612-85D6-B717F248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80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8F5B-CF8F-DCAB-7CF2-FD0E9692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ABB3-5454-9461-08E1-5D237B999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26A45-BF8B-3A12-1881-573868C7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277C8-E247-166B-CE40-40CD4DFA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72D6-6B50-49FB-A300-1D1E045E87A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A1F32-5CA8-EBB1-0C66-8D641D01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6D2A-4C54-F785-0758-C156293F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1BE0-025E-4612-85D6-B717F248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2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804F-C66A-B06E-76DE-C6BCE0F9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62922-B68F-921A-B2D8-7C41EE273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C3759-1778-DE47-31DC-1CF277407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14E36-D9EB-037C-68D9-53B13A0C3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DC80F-7B62-4E6D-BA19-9EEAB7BC4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44383-A406-4AE0-1AC4-A649ADA5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72D6-6B50-49FB-A300-1D1E045E87A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CE693-B8A5-4787-4E59-68BD272F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A805B-3976-25D5-FD58-A96F4F8B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1BE0-025E-4612-85D6-B717F248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5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4047-F0A9-A7F6-41E9-FB1A4B86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CB46A-118C-F654-1108-741B0EE4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72D6-6B50-49FB-A300-1D1E045E87A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0A09E-D5AC-59AA-A3A8-FD75AB5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D0F9D-36DC-B8C1-785C-73881952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1BE0-025E-4612-85D6-B717F248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05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FCC7E-59F4-82D2-D492-BCA5E07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72D6-6B50-49FB-A300-1D1E045E87A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E9F1F-A9B5-CE53-5830-3DAE04C5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3F38-508E-4715-8E6B-BC1909F0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1BE0-025E-4612-85D6-B717F248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2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AF2E-D5FF-8234-159E-52BDC86B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FB0D-E8B8-9AB3-7062-C8DAC8D0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777B3-40C8-B3B7-83AA-876B325B1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0E3DC-7630-3C6E-5BF9-F731E241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72D6-6B50-49FB-A300-1D1E045E87A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33027-BA92-8841-0743-92CCD798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97E4B-E3B5-1CC9-E691-C315F0A9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1BE0-025E-4612-85D6-B717F248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9AD9-0336-E2E0-4026-8DD05F9A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958C1-74D2-DA62-71B8-3B436CF07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62732-C1BE-0DA8-07B5-1F5782D8E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B7EDF-2620-A9AE-3173-0DFDC052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72D6-6B50-49FB-A300-1D1E045E87A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A0BA7-20CC-16A0-D7F7-69768BC1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09AD8-6A74-0A30-C889-72173B01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1BE0-025E-4612-85D6-B717F248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5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A1D34-E9B9-B2D3-FD08-36D3F08C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3714-03CE-1434-600E-3E9F5D72C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C688-BB9C-68EF-21CB-FF63C21BF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72D6-6B50-49FB-A300-1D1E045E87A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E99C-9640-09F9-A212-05B2996FA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8FAA-EFEF-B6A3-D016-EE055848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1BE0-025E-4612-85D6-B717F248D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43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1CF7-C18C-16E0-5969-3CB525C79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86EFB-93FC-9689-9732-103FD5D93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9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B8F70-1F6C-C935-725E-CE96A49DC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8EC20E-C5A7-41BD-9700-40F603405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672B4C-C6CD-3063-A7A7-28A77A596509}"/>
              </a:ext>
            </a:extLst>
          </p:cNvPr>
          <p:cNvSpPr/>
          <p:nvPr/>
        </p:nvSpPr>
        <p:spPr>
          <a:xfrm>
            <a:off x="3667434" y="2163098"/>
            <a:ext cx="4060721" cy="2143431"/>
          </a:xfrm>
          <a:prstGeom prst="roundRect">
            <a:avLst>
              <a:gd name="adj" fmla="val 3166"/>
            </a:avLst>
          </a:prstGeom>
          <a:noFill/>
          <a:ln>
            <a:gradFill>
              <a:gsLst>
                <a:gs pos="0">
                  <a:srgbClr val="B702CA">
                    <a:alpha val="15000"/>
                  </a:srgbClr>
                </a:gs>
                <a:gs pos="100000">
                  <a:srgbClr val="FE777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ECAD28-1DCC-714E-E592-15940BCC098F}"/>
              </a:ext>
            </a:extLst>
          </p:cNvPr>
          <p:cNvSpPr/>
          <p:nvPr/>
        </p:nvSpPr>
        <p:spPr>
          <a:xfrm>
            <a:off x="7816643" y="2163098"/>
            <a:ext cx="4060721" cy="2143431"/>
          </a:xfrm>
          <a:prstGeom prst="roundRect">
            <a:avLst>
              <a:gd name="adj" fmla="val 3166"/>
            </a:avLst>
          </a:prstGeom>
          <a:noFill/>
          <a:ln>
            <a:gradFill>
              <a:gsLst>
                <a:gs pos="0">
                  <a:srgbClr val="B702CA">
                    <a:alpha val="15000"/>
                  </a:srgbClr>
                </a:gs>
                <a:gs pos="100000">
                  <a:srgbClr val="FE777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683D03-C58D-2002-911E-AC11A21B2B56}"/>
              </a:ext>
            </a:extLst>
          </p:cNvPr>
          <p:cNvSpPr/>
          <p:nvPr/>
        </p:nvSpPr>
        <p:spPr>
          <a:xfrm>
            <a:off x="3677266" y="4390105"/>
            <a:ext cx="4060721" cy="2143431"/>
          </a:xfrm>
          <a:prstGeom prst="roundRect">
            <a:avLst>
              <a:gd name="adj" fmla="val 3166"/>
            </a:avLst>
          </a:prstGeom>
          <a:noFill/>
          <a:ln>
            <a:gradFill>
              <a:gsLst>
                <a:gs pos="0">
                  <a:srgbClr val="B702CA">
                    <a:alpha val="15000"/>
                  </a:srgbClr>
                </a:gs>
                <a:gs pos="100000">
                  <a:srgbClr val="FE777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AE0E2D-F9C3-2341-1A2F-CE5AD6DC3A84}"/>
              </a:ext>
            </a:extLst>
          </p:cNvPr>
          <p:cNvSpPr/>
          <p:nvPr/>
        </p:nvSpPr>
        <p:spPr>
          <a:xfrm>
            <a:off x="7826475" y="4390105"/>
            <a:ext cx="4060721" cy="2143431"/>
          </a:xfrm>
          <a:prstGeom prst="roundRect">
            <a:avLst>
              <a:gd name="adj" fmla="val 3166"/>
            </a:avLst>
          </a:prstGeom>
          <a:noFill/>
          <a:ln>
            <a:gradFill>
              <a:gsLst>
                <a:gs pos="0">
                  <a:srgbClr val="B702CA">
                    <a:alpha val="15000"/>
                  </a:srgbClr>
                </a:gs>
                <a:gs pos="100000">
                  <a:srgbClr val="FE777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5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F1471-0EC6-5C35-6C10-32FBB8F2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785" y="3169784"/>
            <a:ext cx="3467584" cy="32675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153119-AF98-5E69-7C11-B34F30260B9D}"/>
              </a:ext>
            </a:extLst>
          </p:cNvPr>
          <p:cNvSpPr/>
          <p:nvPr/>
        </p:nvSpPr>
        <p:spPr>
          <a:xfrm>
            <a:off x="152400" y="152400"/>
            <a:ext cx="2133600" cy="6573520"/>
          </a:xfrm>
          <a:prstGeom prst="rect">
            <a:avLst/>
          </a:prstGeom>
          <a:solidFill>
            <a:srgbClr val="E2CFAE"/>
          </a:solidFill>
          <a:ln>
            <a:noFill/>
          </a:ln>
          <a:effectLst>
            <a:innerShdw blurRad="127000" dist="127000" dir="13500000">
              <a:srgbClr val="D5BD8D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224A05-021C-6486-FBAF-AC77F059CF59}"/>
              </a:ext>
            </a:extLst>
          </p:cNvPr>
          <p:cNvSpPr/>
          <p:nvPr/>
        </p:nvSpPr>
        <p:spPr>
          <a:xfrm>
            <a:off x="2286000" y="1463040"/>
            <a:ext cx="2489200" cy="58420"/>
          </a:xfrm>
          <a:prstGeom prst="rect">
            <a:avLst/>
          </a:prstGeom>
          <a:solidFill>
            <a:srgbClr val="D5BD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82522F-A9F6-ECB8-0568-4ED15E7F0F22}"/>
              </a:ext>
            </a:extLst>
          </p:cNvPr>
          <p:cNvSpPr/>
          <p:nvPr/>
        </p:nvSpPr>
        <p:spPr>
          <a:xfrm>
            <a:off x="6944810" y="1979271"/>
            <a:ext cx="2133600" cy="706056"/>
          </a:xfrm>
          <a:prstGeom prst="rect">
            <a:avLst/>
          </a:prstGeom>
          <a:solidFill>
            <a:srgbClr val="2D334D"/>
          </a:solidFill>
          <a:ln>
            <a:solidFill>
              <a:srgbClr val="0054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82F29-1133-91DD-1DD7-25DFF86D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26B4DF-5C04-477A-2156-F3FC5117123C}"/>
              </a:ext>
            </a:extLst>
          </p:cNvPr>
          <p:cNvSpPr/>
          <p:nvPr/>
        </p:nvSpPr>
        <p:spPr>
          <a:xfrm>
            <a:off x="152400" y="152400"/>
            <a:ext cx="2133600" cy="6573520"/>
          </a:xfrm>
          <a:custGeom>
            <a:avLst/>
            <a:gdLst>
              <a:gd name="connsiteX0" fmla="*/ 285509 w 2133600"/>
              <a:gd name="connsiteY0" fmla="*/ 4020366 h 6573520"/>
              <a:gd name="connsiteX1" fmla="*/ 285509 w 2133600"/>
              <a:gd name="connsiteY1" fmla="*/ 4784295 h 6573520"/>
              <a:gd name="connsiteX2" fmla="*/ 1848091 w 2133600"/>
              <a:gd name="connsiteY2" fmla="*/ 4784295 h 6573520"/>
              <a:gd name="connsiteX3" fmla="*/ 1848091 w 2133600"/>
              <a:gd name="connsiteY3" fmla="*/ 4020366 h 6573520"/>
              <a:gd name="connsiteX4" fmla="*/ 286473 w 2133600"/>
              <a:gd name="connsiteY4" fmla="*/ 2894637 h 6573520"/>
              <a:gd name="connsiteX5" fmla="*/ 286473 w 2133600"/>
              <a:gd name="connsiteY5" fmla="*/ 3658565 h 6573520"/>
              <a:gd name="connsiteX6" fmla="*/ 1849055 w 2133600"/>
              <a:gd name="connsiteY6" fmla="*/ 3658565 h 6573520"/>
              <a:gd name="connsiteX7" fmla="*/ 1849055 w 2133600"/>
              <a:gd name="connsiteY7" fmla="*/ 2894637 h 6573520"/>
              <a:gd name="connsiteX8" fmla="*/ 285509 w 2133600"/>
              <a:gd name="connsiteY8" fmla="*/ 1768906 h 6573520"/>
              <a:gd name="connsiteX9" fmla="*/ 285509 w 2133600"/>
              <a:gd name="connsiteY9" fmla="*/ 2532835 h 6573520"/>
              <a:gd name="connsiteX10" fmla="*/ 1848091 w 2133600"/>
              <a:gd name="connsiteY10" fmla="*/ 2532835 h 6573520"/>
              <a:gd name="connsiteX11" fmla="*/ 1848091 w 2133600"/>
              <a:gd name="connsiteY11" fmla="*/ 1768906 h 6573520"/>
              <a:gd name="connsiteX12" fmla="*/ 0 w 2133600"/>
              <a:gd name="connsiteY12" fmla="*/ 0 h 6573520"/>
              <a:gd name="connsiteX13" fmla="*/ 2133600 w 2133600"/>
              <a:gd name="connsiteY13" fmla="*/ 0 h 6573520"/>
              <a:gd name="connsiteX14" fmla="*/ 2133600 w 2133600"/>
              <a:gd name="connsiteY14" fmla="*/ 6573520 h 6573520"/>
              <a:gd name="connsiteX15" fmla="*/ 0 w 2133600"/>
              <a:gd name="connsiteY15" fmla="*/ 6573520 h 657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33600" h="6573520">
                <a:moveTo>
                  <a:pt x="285509" y="4020366"/>
                </a:moveTo>
                <a:lnTo>
                  <a:pt x="285509" y="4784295"/>
                </a:lnTo>
                <a:lnTo>
                  <a:pt x="1848091" y="4784295"/>
                </a:lnTo>
                <a:lnTo>
                  <a:pt x="1848091" y="4020366"/>
                </a:lnTo>
                <a:close/>
                <a:moveTo>
                  <a:pt x="286473" y="2894637"/>
                </a:moveTo>
                <a:lnTo>
                  <a:pt x="286473" y="3658565"/>
                </a:lnTo>
                <a:lnTo>
                  <a:pt x="1849055" y="3658565"/>
                </a:lnTo>
                <a:lnTo>
                  <a:pt x="1849055" y="2894637"/>
                </a:lnTo>
                <a:close/>
                <a:moveTo>
                  <a:pt x="285509" y="1768906"/>
                </a:moveTo>
                <a:lnTo>
                  <a:pt x="285509" y="2532835"/>
                </a:lnTo>
                <a:lnTo>
                  <a:pt x="1848091" y="2532835"/>
                </a:lnTo>
                <a:lnTo>
                  <a:pt x="1848091" y="1768906"/>
                </a:lnTo>
                <a:close/>
                <a:moveTo>
                  <a:pt x="0" y="0"/>
                </a:moveTo>
                <a:lnTo>
                  <a:pt x="2133600" y="0"/>
                </a:lnTo>
                <a:lnTo>
                  <a:pt x="2133600" y="6573520"/>
                </a:lnTo>
                <a:lnTo>
                  <a:pt x="0" y="6573520"/>
                </a:lnTo>
                <a:close/>
              </a:path>
            </a:pathLst>
          </a:custGeom>
          <a:solidFill>
            <a:srgbClr val="6E1013"/>
          </a:solidFill>
          <a:ln>
            <a:noFill/>
          </a:ln>
          <a:effectLst>
            <a:innerShdw blurRad="127000" dist="127000" dir="13500000">
              <a:srgbClr val="5E0E10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AA624-2072-5CA6-4532-10AF6631C6CC}"/>
              </a:ext>
            </a:extLst>
          </p:cNvPr>
          <p:cNvSpPr/>
          <p:nvPr/>
        </p:nvSpPr>
        <p:spPr>
          <a:xfrm>
            <a:off x="2286000" y="1555639"/>
            <a:ext cx="2489200" cy="58420"/>
          </a:xfrm>
          <a:prstGeom prst="rect">
            <a:avLst/>
          </a:prstGeom>
          <a:solidFill>
            <a:srgbClr val="6A10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491B7-C37A-F759-5CF3-8748C4D9F8A4}"/>
              </a:ext>
            </a:extLst>
          </p:cNvPr>
          <p:cNvSpPr/>
          <p:nvPr/>
        </p:nvSpPr>
        <p:spPr>
          <a:xfrm>
            <a:off x="2418735" y="1740310"/>
            <a:ext cx="2625213" cy="4927190"/>
          </a:xfrm>
          <a:prstGeom prst="rect">
            <a:avLst/>
          </a:prstGeom>
          <a:noFill/>
          <a:ln>
            <a:solidFill>
              <a:srgbClr val="6E1013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E2630-CD5B-3E62-0FAA-C0B830DE21DA}"/>
              </a:ext>
            </a:extLst>
          </p:cNvPr>
          <p:cNvSpPr/>
          <p:nvPr/>
        </p:nvSpPr>
        <p:spPr>
          <a:xfrm>
            <a:off x="5161937" y="1740310"/>
            <a:ext cx="3382295" cy="2438400"/>
          </a:xfrm>
          <a:prstGeom prst="rect">
            <a:avLst/>
          </a:prstGeom>
          <a:noFill/>
          <a:ln>
            <a:solidFill>
              <a:srgbClr val="6E1013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6E4FC4-5F05-3A67-CA97-E960798D7EB4}"/>
              </a:ext>
            </a:extLst>
          </p:cNvPr>
          <p:cNvSpPr/>
          <p:nvPr/>
        </p:nvSpPr>
        <p:spPr>
          <a:xfrm>
            <a:off x="5161937" y="4306529"/>
            <a:ext cx="3382295" cy="2364658"/>
          </a:xfrm>
          <a:prstGeom prst="rect">
            <a:avLst/>
          </a:prstGeom>
          <a:noFill/>
          <a:ln>
            <a:solidFill>
              <a:srgbClr val="6E1013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6F179A-D5C3-5C1C-D3E0-C18813F3BD95}"/>
              </a:ext>
            </a:extLst>
          </p:cNvPr>
          <p:cNvSpPr/>
          <p:nvPr/>
        </p:nvSpPr>
        <p:spPr>
          <a:xfrm>
            <a:off x="8667138" y="1736623"/>
            <a:ext cx="3382295" cy="2438400"/>
          </a:xfrm>
          <a:prstGeom prst="rect">
            <a:avLst/>
          </a:prstGeom>
          <a:noFill/>
          <a:ln>
            <a:solidFill>
              <a:srgbClr val="6E1013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17001-A2DD-1E6A-17A8-A8DE10C52FAB}"/>
              </a:ext>
            </a:extLst>
          </p:cNvPr>
          <p:cNvSpPr/>
          <p:nvPr/>
        </p:nvSpPr>
        <p:spPr>
          <a:xfrm>
            <a:off x="8667138" y="4302842"/>
            <a:ext cx="3382295" cy="2364658"/>
          </a:xfrm>
          <a:prstGeom prst="rect">
            <a:avLst/>
          </a:prstGeom>
          <a:noFill/>
          <a:ln>
            <a:solidFill>
              <a:srgbClr val="6E1013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9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6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22BCEC-8996-A4E9-8B69-3E1093391EF5}"/>
              </a:ext>
            </a:extLst>
          </p:cNvPr>
          <p:cNvSpPr/>
          <p:nvPr/>
        </p:nvSpPr>
        <p:spPr>
          <a:xfrm>
            <a:off x="127820" y="117988"/>
            <a:ext cx="867860" cy="6607277"/>
          </a:xfrm>
          <a:prstGeom prst="roundRect">
            <a:avLst>
              <a:gd name="adj" fmla="val 17833"/>
            </a:avLst>
          </a:prstGeom>
          <a:solidFill>
            <a:srgbClr val="6A6A6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E1B3D9-494A-E76B-CA26-381D0B4F975B}"/>
              </a:ext>
            </a:extLst>
          </p:cNvPr>
          <p:cNvSpPr/>
          <p:nvPr/>
        </p:nvSpPr>
        <p:spPr>
          <a:xfrm>
            <a:off x="6663394" y="1068080"/>
            <a:ext cx="2340000" cy="1332000"/>
          </a:xfrm>
          <a:prstGeom prst="roundRect">
            <a:avLst/>
          </a:prstGeom>
          <a:solidFill>
            <a:srgbClr val="EBEAE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E869FE1-8611-6035-C22F-E1F8535B0EEB}"/>
              </a:ext>
            </a:extLst>
          </p:cNvPr>
          <p:cNvSpPr/>
          <p:nvPr/>
        </p:nvSpPr>
        <p:spPr>
          <a:xfrm>
            <a:off x="9406594" y="1068080"/>
            <a:ext cx="2340000" cy="1332000"/>
          </a:xfrm>
          <a:prstGeom prst="roundRect">
            <a:avLst/>
          </a:prstGeom>
          <a:solidFill>
            <a:srgbClr val="6A6A6A">
              <a:alpha val="32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05A3787-404E-7EFD-EF1C-89FFE7DF4769}"/>
              </a:ext>
            </a:extLst>
          </p:cNvPr>
          <p:cNvSpPr/>
          <p:nvPr/>
        </p:nvSpPr>
        <p:spPr>
          <a:xfrm>
            <a:off x="6682931" y="2632720"/>
            <a:ext cx="2340000" cy="1332000"/>
          </a:xfrm>
          <a:prstGeom prst="roundRect">
            <a:avLst/>
          </a:prstGeom>
          <a:solidFill>
            <a:srgbClr val="6A6A6A">
              <a:alpha val="32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906F1AA-8FFE-3D03-522E-D7FD965B82B8}"/>
              </a:ext>
            </a:extLst>
          </p:cNvPr>
          <p:cNvSpPr/>
          <p:nvPr/>
        </p:nvSpPr>
        <p:spPr>
          <a:xfrm>
            <a:off x="9406594" y="2632720"/>
            <a:ext cx="2340000" cy="1332000"/>
          </a:xfrm>
          <a:prstGeom prst="roundRect">
            <a:avLst/>
          </a:prstGeom>
          <a:solidFill>
            <a:srgbClr val="6A6A6A">
              <a:alpha val="32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645323F-0301-3A60-E9E0-F715FB15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35" y="2793824"/>
            <a:ext cx="163852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56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B2A96-64E3-24D2-FE6D-D7F31A10A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A994BBF-3357-E6EC-C811-F47B4BAC8A19}"/>
              </a:ext>
            </a:extLst>
          </p:cNvPr>
          <p:cNvSpPr/>
          <p:nvPr/>
        </p:nvSpPr>
        <p:spPr>
          <a:xfrm>
            <a:off x="127820" y="117988"/>
            <a:ext cx="867860" cy="6607277"/>
          </a:xfrm>
          <a:prstGeom prst="roundRect">
            <a:avLst>
              <a:gd name="adj" fmla="val 17833"/>
            </a:avLst>
          </a:prstGeom>
          <a:solidFill>
            <a:srgbClr val="6A6A6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7CC197D-1C68-A4B9-470A-36DD3764119E}"/>
              </a:ext>
            </a:extLst>
          </p:cNvPr>
          <p:cNvSpPr/>
          <p:nvPr/>
        </p:nvSpPr>
        <p:spPr>
          <a:xfrm>
            <a:off x="6663394" y="1068080"/>
            <a:ext cx="2340000" cy="1332000"/>
          </a:xfrm>
          <a:prstGeom prst="roundRect">
            <a:avLst/>
          </a:prstGeom>
          <a:solidFill>
            <a:srgbClr val="EBEAE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0531F52-3716-6984-100A-02AF9E648D70}"/>
              </a:ext>
            </a:extLst>
          </p:cNvPr>
          <p:cNvSpPr/>
          <p:nvPr/>
        </p:nvSpPr>
        <p:spPr>
          <a:xfrm>
            <a:off x="9406594" y="1068080"/>
            <a:ext cx="2340000" cy="1332000"/>
          </a:xfrm>
          <a:prstGeom prst="roundRect">
            <a:avLst/>
          </a:prstGeom>
          <a:solidFill>
            <a:srgbClr val="6A6A6A">
              <a:alpha val="32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F35223D-BD1E-77C5-3FA4-1FB8AFA8E39D}"/>
              </a:ext>
            </a:extLst>
          </p:cNvPr>
          <p:cNvSpPr/>
          <p:nvPr/>
        </p:nvSpPr>
        <p:spPr>
          <a:xfrm>
            <a:off x="6682931" y="2632720"/>
            <a:ext cx="2340000" cy="1332000"/>
          </a:xfrm>
          <a:prstGeom prst="roundRect">
            <a:avLst/>
          </a:prstGeom>
          <a:solidFill>
            <a:srgbClr val="6A6A6A">
              <a:alpha val="32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BB18AFA-ADDA-B6B8-CE3F-5A0F034DE624}"/>
              </a:ext>
            </a:extLst>
          </p:cNvPr>
          <p:cNvSpPr/>
          <p:nvPr/>
        </p:nvSpPr>
        <p:spPr>
          <a:xfrm>
            <a:off x="9406594" y="2632720"/>
            <a:ext cx="2340000" cy="1332000"/>
          </a:xfrm>
          <a:prstGeom prst="roundRect">
            <a:avLst/>
          </a:prstGeom>
          <a:solidFill>
            <a:srgbClr val="6A6A6A">
              <a:alpha val="32000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8222668-4470-1002-41CB-A03F47FF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35" y="2793824"/>
            <a:ext cx="1638529" cy="100979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01CB7A-9C85-A932-082D-A47FB89BF389}"/>
              </a:ext>
            </a:extLst>
          </p:cNvPr>
          <p:cNvSpPr/>
          <p:nvPr/>
        </p:nvSpPr>
        <p:spPr>
          <a:xfrm>
            <a:off x="4173411" y="4329440"/>
            <a:ext cx="2340000" cy="1332000"/>
          </a:xfrm>
          <a:prstGeom prst="roundRect">
            <a:avLst/>
          </a:prstGeom>
          <a:solidFill>
            <a:srgbClr val="FF8E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5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EF4607-7CCA-3B6A-2207-ABAAED648F19}"/>
              </a:ext>
            </a:extLst>
          </p:cNvPr>
          <p:cNvSpPr/>
          <p:nvPr/>
        </p:nvSpPr>
        <p:spPr>
          <a:xfrm>
            <a:off x="713678" y="635621"/>
            <a:ext cx="11028557" cy="5843238"/>
          </a:xfrm>
          <a:prstGeom prst="roundRect">
            <a:avLst>
              <a:gd name="adj" fmla="val 6021"/>
            </a:avLst>
          </a:prstGeom>
          <a:solidFill>
            <a:srgbClr val="F3F4F7"/>
          </a:solidFill>
          <a:ln>
            <a:noFill/>
          </a:ln>
          <a:effectLst>
            <a:outerShdw blurRad="50800" dist="50800" dir="5400000" algn="ctr" rotWithShape="0">
              <a:srgbClr val="F3F4F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B56E2D-1AFD-7FF0-E415-237B29D1E424}"/>
              </a:ext>
            </a:extLst>
          </p:cNvPr>
          <p:cNvGrpSpPr/>
          <p:nvPr/>
        </p:nvGrpSpPr>
        <p:grpSpPr>
          <a:xfrm>
            <a:off x="2861677" y="936707"/>
            <a:ext cx="1800000" cy="1037063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6B032A1-CC25-08D4-8D11-96B75FD3530A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5436DBC-7293-6B81-75AB-0F367752B11A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0DB6E7-AF52-0C40-91AE-ABEB9281680B}"/>
              </a:ext>
            </a:extLst>
          </p:cNvPr>
          <p:cNvGrpSpPr/>
          <p:nvPr/>
        </p:nvGrpSpPr>
        <p:grpSpPr>
          <a:xfrm>
            <a:off x="5102838" y="936707"/>
            <a:ext cx="1800000" cy="1037063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7197F75-7F2D-5501-048B-48E10906553C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245D469-4484-86C4-F5DE-60C914B35B48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FDEB7B-C84F-720F-0D28-1576EB960D84}"/>
              </a:ext>
            </a:extLst>
          </p:cNvPr>
          <p:cNvGrpSpPr/>
          <p:nvPr/>
        </p:nvGrpSpPr>
        <p:grpSpPr>
          <a:xfrm>
            <a:off x="7343999" y="936707"/>
            <a:ext cx="1800000" cy="1037063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4986695-09F5-FF18-9C2F-5DFC3700D5EA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440E905-2FE6-A1D2-CBAD-2BF3FB2B68E6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4A1ED9-6212-6E57-8151-97377672466D}"/>
              </a:ext>
            </a:extLst>
          </p:cNvPr>
          <p:cNvGrpSpPr/>
          <p:nvPr/>
        </p:nvGrpSpPr>
        <p:grpSpPr>
          <a:xfrm>
            <a:off x="9585160" y="936707"/>
            <a:ext cx="1800000" cy="1037063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244ADA7-27D5-3217-876C-F8A04E2B6374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884F407-667D-1BFE-A6C7-3A5ABEA06F8A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135D5A-8395-61CE-9BBB-E81794E57175}"/>
              </a:ext>
            </a:extLst>
          </p:cNvPr>
          <p:cNvGrpSpPr/>
          <p:nvPr/>
        </p:nvGrpSpPr>
        <p:grpSpPr>
          <a:xfrm>
            <a:off x="2987588" y="2120750"/>
            <a:ext cx="8397572" cy="398678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B5CA010-EDD4-1BD4-D1F5-BC6ED6C964DB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2CEB201-337B-E05E-FEA6-0F2C10FCF941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4D339A-B557-F050-3787-80E05E3FAC95}"/>
              </a:ext>
            </a:extLst>
          </p:cNvPr>
          <p:cNvGrpSpPr/>
          <p:nvPr/>
        </p:nvGrpSpPr>
        <p:grpSpPr>
          <a:xfrm>
            <a:off x="313038" y="123102"/>
            <a:ext cx="2328059" cy="6611796"/>
            <a:chOff x="2275840" y="2001520"/>
            <a:chExt cx="1800000" cy="1260000"/>
          </a:xfrm>
          <a:gradFill flip="none" rotWithShape="1">
            <a:gsLst>
              <a:gs pos="38000">
                <a:srgbClr val="B504C8">
                  <a:lumMod val="100000"/>
                </a:srgbClr>
              </a:gs>
              <a:gs pos="100000">
                <a:srgbClr val="FF7D7D"/>
              </a:gs>
            </a:gsLst>
            <a:lin ang="2700000" scaled="1"/>
            <a:tileRect/>
          </a:gradFill>
          <a:effectLst>
            <a:outerShdw blurRad="50800" dist="50800" dir="5400000" sx="60000" sy="60000" algn="ctr" rotWithShape="0">
              <a:schemeClr val="bg1">
                <a:lumMod val="75000"/>
              </a:schemeClr>
            </a:outerShdw>
          </a:effectLst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B609556-DF3E-7488-2F5E-E2FA89854C22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46C0BF2-CE58-07BC-0FEA-79E1DBFDC85C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EBC6EE0-8C2D-C457-FA9B-579C72CD1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057" y="1802555"/>
            <a:ext cx="462979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1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>
            <a:alpha val="3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E9EBD2-8895-A182-EC81-759429D09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E77B87-8147-EE40-EA81-ECDCCFB697B1}"/>
              </a:ext>
            </a:extLst>
          </p:cNvPr>
          <p:cNvGrpSpPr/>
          <p:nvPr/>
        </p:nvGrpSpPr>
        <p:grpSpPr>
          <a:xfrm>
            <a:off x="3628596" y="907211"/>
            <a:ext cx="1800000" cy="90000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0809316-450A-7465-D60F-32D49C7A3A5E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4A8F605-506B-B4AA-411E-2465AF6084C5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432F11-E06F-BE55-1BB4-A30956AE4AB4}"/>
              </a:ext>
            </a:extLst>
          </p:cNvPr>
          <p:cNvGrpSpPr/>
          <p:nvPr/>
        </p:nvGrpSpPr>
        <p:grpSpPr>
          <a:xfrm>
            <a:off x="5787821" y="907211"/>
            <a:ext cx="1800000" cy="90000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3BA865-D4C5-1933-8809-410E1415AF34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767EDA0-1A71-776B-4844-8A4579CA817B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AED7E1-CF09-8CA9-8799-47C3F476C429}"/>
              </a:ext>
            </a:extLst>
          </p:cNvPr>
          <p:cNvGrpSpPr/>
          <p:nvPr/>
        </p:nvGrpSpPr>
        <p:grpSpPr>
          <a:xfrm>
            <a:off x="7947046" y="907211"/>
            <a:ext cx="1800000" cy="90000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6D76954-55AC-CD18-2EA2-B21247758D0F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63617A0-E327-F8BB-D233-6FC9EF18704D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BF7483-7E99-444D-82D8-A4F74DA3216D}"/>
              </a:ext>
            </a:extLst>
          </p:cNvPr>
          <p:cNvGrpSpPr/>
          <p:nvPr/>
        </p:nvGrpSpPr>
        <p:grpSpPr>
          <a:xfrm>
            <a:off x="10106272" y="907211"/>
            <a:ext cx="1800000" cy="90000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6FC6E22-55AD-7860-9B37-ABCAEDA13AB1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37E2BBD-2C51-8E39-0763-22F8D201A077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28C821-AD87-34A1-9048-274152393ACA}"/>
              </a:ext>
            </a:extLst>
          </p:cNvPr>
          <p:cNvGrpSpPr/>
          <p:nvPr/>
        </p:nvGrpSpPr>
        <p:grpSpPr>
          <a:xfrm>
            <a:off x="3569601" y="2051926"/>
            <a:ext cx="8407685" cy="4614148"/>
            <a:chOff x="2275840" y="2001520"/>
            <a:chExt cx="1912315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CED7E65-A36B-DAF3-6D81-4D1D64E5F8D6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B52E81E-8D36-A830-74EC-06D2DC7E6B27}"/>
                </a:ext>
              </a:extLst>
            </p:cNvPr>
            <p:cNvSpPr/>
            <p:nvPr/>
          </p:nvSpPr>
          <p:spPr>
            <a:xfrm>
              <a:off x="2275840" y="2001520"/>
              <a:ext cx="1912315" cy="1260000"/>
            </a:xfrm>
            <a:prstGeom prst="roundRect">
              <a:avLst>
                <a:gd name="adj" fmla="val 5322"/>
              </a:avLst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62D18E-AB3D-B5AF-54B4-FCDC3F434CAD}"/>
              </a:ext>
            </a:extLst>
          </p:cNvPr>
          <p:cNvGrpSpPr/>
          <p:nvPr/>
        </p:nvGrpSpPr>
        <p:grpSpPr>
          <a:xfrm>
            <a:off x="108154" y="907210"/>
            <a:ext cx="3303640" cy="5827687"/>
            <a:chOff x="2275840" y="2001520"/>
            <a:chExt cx="1800000" cy="1260000"/>
          </a:xfrm>
          <a:gradFill flip="none" rotWithShape="1">
            <a:gsLst>
              <a:gs pos="38000">
                <a:srgbClr val="B504C8">
                  <a:lumMod val="100000"/>
                </a:srgbClr>
              </a:gs>
              <a:gs pos="100000">
                <a:srgbClr val="FF7D7D"/>
              </a:gs>
            </a:gsLst>
            <a:lin ang="2700000" scaled="1"/>
            <a:tileRect/>
          </a:gradFill>
          <a:effectLst>
            <a:outerShdw blurRad="50800" dist="50800" dir="5400000" sx="60000" sy="60000" algn="ctr" rotWithShape="0">
              <a:schemeClr val="bg1">
                <a:lumMod val="75000"/>
              </a:schemeClr>
            </a:outerShdw>
          </a:effectLst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9DA53E4-CA81-E479-7772-0F2C84CAF0F7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2A3DFB4-D8C1-38E3-BD9E-FF98A2B40AA9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>
                <a:gd name="adj" fmla="val 6426"/>
              </a:avLst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143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804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966B3E-1D02-9A94-38D7-7BBB6FA71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E97098-BA7C-AE18-A823-C1FB2720047A}"/>
              </a:ext>
            </a:extLst>
          </p:cNvPr>
          <p:cNvSpPr/>
          <p:nvPr/>
        </p:nvSpPr>
        <p:spPr>
          <a:xfrm>
            <a:off x="97303" y="108155"/>
            <a:ext cx="11966878" cy="6636774"/>
          </a:xfrm>
          <a:prstGeom prst="roundRect">
            <a:avLst>
              <a:gd name="adj" fmla="val 0"/>
            </a:avLst>
          </a:prstGeom>
          <a:solidFill>
            <a:srgbClr val="F3F4F7"/>
          </a:solidFill>
          <a:ln>
            <a:solidFill>
              <a:schemeClr val="accent1">
                <a:shade val="15000"/>
                <a:alpha val="25000"/>
              </a:schemeClr>
            </a:solidFill>
          </a:ln>
          <a:effectLst>
            <a:outerShdw blurRad="50800" dist="50800" dir="5400000" algn="ctr" rotWithShape="0">
              <a:srgbClr val="F3F4F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14F929-9FAF-40DB-9CC0-CEB194F8E00C}"/>
              </a:ext>
            </a:extLst>
          </p:cNvPr>
          <p:cNvGrpSpPr/>
          <p:nvPr/>
        </p:nvGrpSpPr>
        <p:grpSpPr>
          <a:xfrm>
            <a:off x="344622" y="907211"/>
            <a:ext cx="3075886" cy="5562415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29D31B9-179E-59DB-D7D6-9C8577FDE738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6B4275-B384-B7AE-4AF6-6EDC74EEB1B7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>
                <a:gd name="adj" fmla="val 8995"/>
              </a:avLst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C6FCAB9-2AD8-1C0A-A185-21A884E3CC2E}"/>
              </a:ext>
            </a:extLst>
          </p:cNvPr>
          <p:cNvGrpSpPr/>
          <p:nvPr/>
        </p:nvGrpSpPr>
        <p:grpSpPr>
          <a:xfrm>
            <a:off x="3707158" y="907211"/>
            <a:ext cx="1800000" cy="90000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76881BD-2F6A-094E-0E40-7FF1B7C0517B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50AF84-8FAB-9C07-4EF7-7AC1E2B57E13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70D3B4-EB10-0BF5-88D0-024DFCCBC71F}"/>
              </a:ext>
            </a:extLst>
          </p:cNvPr>
          <p:cNvGrpSpPr/>
          <p:nvPr/>
        </p:nvGrpSpPr>
        <p:grpSpPr>
          <a:xfrm>
            <a:off x="9975223" y="907211"/>
            <a:ext cx="1800000" cy="90000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A33E83-3415-27A6-F627-20064B077888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F3ED1E9-F28B-5D05-6B61-4123BF408AD0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A4381F-E9A7-18DD-293B-4FDAF5989B99}"/>
              </a:ext>
            </a:extLst>
          </p:cNvPr>
          <p:cNvGrpSpPr/>
          <p:nvPr/>
        </p:nvGrpSpPr>
        <p:grpSpPr>
          <a:xfrm>
            <a:off x="7885868" y="907211"/>
            <a:ext cx="1800000" cy="90000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43702CC-2910-6B46-644E-2B6558660569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BE83997-7A6F-BB4B-DE2A-6B34A7E92342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DFEECA-DDA5-C9E5-2F89-41CAE3FD570E}"/>
              </a:ext>
            </a:extLst>
          </p:cNvPr>
          <p:cNvGrpSpPr/>
          <p:nvPr/>
        </p:nvGrpSpPr>
        <p:grpSpPr>
          <a:xfrm>
            <a:off x="5796513" y="907211"/>
            <a:ext cx="1800000" cy="90000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1B2F9AD-9FBB-B59E-1DD6-1E10741BC7E7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7FD8906-F035-1193-2542-CB098ED62A66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395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>
            <a:alpha val="29804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C5ED66-CF6D-2B1D-78CE-02061AEB7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D9CB5E-B8E3-2508-0C0D-3E712B589CA1}"/>
              </a:ext>
            </a:extLst>
          </p:cNvPr>
          <p:cNvSpPr/>
          <p:nvPr/>
        </p:nvSpPr>
        <p:spPr>
          <a:xfrm>
            <a:off x="3628596" y="907211"/>
            <a:ext cx="1800000" cy="9000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65100" dir="13500000" algn="b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12AF33-C60E-1B28-5C6C-AB4CF249FDAF}"/>
              </a:ext>
            </a:extLst>
          </p:cNvPr>
          <p:cNvSpPr/>
          <p:nvPr/>
        </p:nvSpPr>
        <p:spPr>
          <a:xfrm>
            <a:off x="3628596" y="907211"/>
            <a:ext cx="1800000" cy="9000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65100" dir="2700000" algn="tl" rotWithShape="0">
              <a:schemeClr val="bg1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1DB77F-6AFC-49CA-0BB1-FA7DCA3F3118}"/>
              </a:ext>
            </a:extLst>
          </p:cNvPr>
          <p:cNvSpPr/>
          <p:nvPr/>
        </p:nvSpPr>
        <p:spPr>
          <a:xfrm>
            <a:off x="5787821" y="907211"/>
            <a:ext cx="1800000" cy="9000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65100" dir="13500000" algn="b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FEBF5D-84A2-5C01-D0D4-4797DB0B294A}"/>
              </a:ext>
            </a:extLst>
          </p:cNvPr>
          <p:cNvSpPr/>
          <p:nvPr/>
        </p:nvSpPr>
        <p:spPr>
          <a:xfrm>
            <a:off x="5787821" y="907211"/>
            <a:ext cx="1800000" cy="9000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65100" dir="2700000" algn="tl" rotWithShape="0">
              <a:schemeClr val="bg1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0CEC2F-4FA9-21AB-24C0-4F5187740A84}"/>
              </a:ext>
            </a:extLst>
          </p:cNvPr>
          <p:cNvSpPr/>
          <p:nvPr/>
        </p:nvSpPr>
        <p:spPr>
          <a:xfrm>
            <a:off x="7947046" y="907211"/>
            <a:ext cx="1800000" cy="9000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65100" dir="13500000" algn="b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7ED170-EE05-3386-096C-EC48731E9B0E}"/>
              </a:ext>
            </a:extLst>
          </p:cNvPr>
          <p:cNvSpPr/>
          <p:nvPr/>
        </p:nvSpPr>
        <p:spPr>
          <a:xfrm>
            <a:off x="7947046" y="907211"/>
            <a:ext cx="1800000" cy="9000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65100" dir="2700000" algn="tl" rotWithShape="0">
              <a:schemeClr val="bg1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434F99-2069-5B99-8418-2C852D6BBA54}"/>
              </a:ext>
            </a:extLst>
          </p:cNvPr>
          <p:cNvSpPr/>
          <p:nvPr/>
        </p:nvSpPr>
        <p:spPr>
          <a:xfrm>
            <a:off x="10106272" y="907211"/>
            <a:ext cx="1800000" cy="9000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65100" dir="13500000" algn="br" rotWithShape="0">
              <a:schemeClr val="bg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20C2F2C-614A-E2E9-44B0-EE5F1682A264}"/>
              </a:ext>
            </a:extLst>
          </p:cNvPr>
          <p:cNvSpPr/>
          <p:nvPr/>
        </p:nvSpPr>
        <p:spPr>
          <a:xfrm>
            <a:off x="10106272" y="907211"/>
            <a:ext cx="1800000" cy="9000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190500" dist="165100" dir="2700000" algn="tl" rotWithShape="0">
              <a:schemeClr val="bg1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B7B06D-D03B-80A3-51FD-86C114E2A6CD}"/>
              </a:ext>
            </a:extLst>
          </p:cNvPr>
          <p:cNvGrpSpPr/>
          <p:nvPr/>
        </p:nvGrpSpPr>
        <p:grpSpPr>
          <a:xfrm>
            <a:off x="186814" y="907211"/>
            <a:ext cx="3257810" cy="5758863"/>
            <a:chOff x="2161856" y="2001520"/>
            <a:chExt cx="1913984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1594000" scaled="0"/>
          </a:gra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2349B28-637C-375D-3945-80140A92A488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>
                <a:gd name="adj" fmla="val 5435"/>
              </a:avLst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77C0E19-1D59-1A57-2072-7CC7B8663550}"/>
                </a:ext>
              </a:extLst>
            </p:cNvPr>
            <p:cNvSpPr/>
            <p:nvPr/>
          </p:nvSpPr>
          <p:spPr>
            <a:xfrm>
              <a:off x="2161856" y="2001520"/>
              <a:ext cx="1912315" cy="1260000"/>
            </a:xfrm>
            <a:prstGeom prst="roundRect">
              <a:avLst>
                <a:gd name="adj" fmla="val 5322"/>
              </a:avLst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  <a:alpha val="6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19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8">
            <a:alpha val="29804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85C944-8D91-08EE-38EC-FC955755E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0C6CC54-9EB0-EC50-637B-B31318FB0A3C}"/>
              </a:ext>
            </a:extLst>
          </p:cNvPr>
          <p:cNvGrpSpPr/>
          <p:nvPr/>
        </p:nvGrpSpPr>
        <p:grpSpPr>
          <a:xfrm>
            <a:off x="3628596" y="907211"/>
            <a:ext cx="1800000" cy="90000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1B15D35-8BE8-FD26-62AD-18CAE4316538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C9C044-B7A8-2C9C-3A15-6311CC1DC944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D41563-6849-7E8F-0E33-D4E9756D296F}"/>
              </a:ext>
            </a:extLst>
          </p:cNvPr>
          <p:cNvGrpSpPr/>
          <p:nvPr/>
        </p:nvGrpSpPr>
        <p:grpSpPr>
          <a:xfrm>
            <a:off x="5787821" y="907211"/>
            <a:ext cx="1800000" cy="90000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B745F53-EA65-B925-27CF-591FDBA4A750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E94CDCF-697B-D93C-3E3B-5615958CD5A9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8EA4E8-0A09-5AAA-11D0-A521CB0DB924}"/>
              </a:ext>
            </a:extLst>
          </p:cNvPr>
          <p:cNvGrpSpPr/>
          <p:nvPr/>
        </p:nvGrpSpPr>
        <p:grpSpPr>
          <a:xfrm>
            <a:off x="7947046" y="907211"/>
            <a:ext cx="1800000" cy="90000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5862D29-5792-0DDB-BAA0-33FD54B07796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4589B1D-230D-824F-1B03-6A0985C15776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3BB155-44B8-DBC9-5936-2C4D4D4EF7D7}"/>
              </a:ext>
            </a:extLst>
          </p:cNvPr>
          <p:cNvGrpSpPr/>
          <p:nvPr/>
        </p:nvGrpSpPr>
        <p:grpSpPr>
          <a:xfrm>
            <a:off x="10106272" y="907211"/>
            <a:ext cx="1800000" cy="900000"/>
            <a:chOff x="2275840" y="2001520"/>
            <a:chExt cx="1800000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B0383CB-54B3-7352-DDE7-B38CB83CD051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7FCA38F-1BBC-DDB8-9362-4577B3C1D846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242A3E-19D0-8E24-D1FA-A26ABF1E580D}"/>
              </a:ext>
            </a:extLst>
          </p:cNvPr>
          <p:cNvGrpSpPr/>
          <p:nvPr/>
        </p:nvGrpSpPr>
        <p:grpSpPr>
          <a:xfrm>
            <a:off x="194014" y="907211"/>
            <a:ext cx="3254969" cy="5758863"/>
            <a:chOff x="2275840" y="2001520"/>
            <a:chExt cx="1912315" cy="1260000"/>
          </a:xfr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0911852-CE7F-7D30-ADFB-E3C0FCC19979}"/>
                </a:ext>
              </a:extLst>
            </p:cNvPr>
            <p:cNvSpPr/>
            <p:nvPr/>
          </p:nvSpPr>
          <p:spPr>
            <a:xfrm>
              <a:off x="2275840" y="2001520"/>
              <a:ext cx="1800000" cy="126000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65100" dir="13500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C2759CE-EEC7-5DFB-94C7-96E82803B060}"/>
                </a:ext>
              </a:extLst>
            </p:cNvPr>
            <p:cNvSpPr/>
            <p:nvPr/>
          </p:nvSpPr>
          <p:spPr>
            <a:xfrm>
              <a:off x="2275840" y="2001520"/>
              <a:ext cx="1912315" cy="1260000"/>
            </a:xfrm>
            <a:prstGeom prst="roundRect">
              <a:avLst>
                <a:gd name="adj" fmla="val 5322"/>
              </a:avLst>
            </a:prstGeom>
            <a:grpFill/>
            <a:ln>
              <a:noFill/>
            </a:ln>
            <a:effectLst>
              <a:outerShdw blurRad="190500" dist="165100" dir="2700000" algn="tl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3D79211-C91D-FCC9-78FE-74118DACC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65" y="2462077"/>
            <a:ext cx="4258269" cy="193384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9073D5-62B2-A393-459B-7BB7DB457809}"/>
              </a:ext>
            </a:extLst>
          </p:cNvPr>
          <p:cNvSpPr/>
          <p:nvPr/>
        </p:nvSpPr>
        <p:spPr>
          <a:xfrm>
            <a:off x="5712542" y="5791200"/>
            <a:ext cx="2234504" cy="159589"/>
          </a:xfrm>
          <a:prstGeom prst="roundRect">
            <a:avLst/>
          </a:prstGeom>
          <a:solidFill>
            <a:srgbClr val="FEFD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6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7051C6-2CC0-F043-67E0-2D4F0D9F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001142-2A6A-6275-EB39-5204FED176E7}"/>
              </a:ext>
            </a:extLst>
          </p:cNvPr>
          <p:cNvSpPr/>
          <p:nvPr/>
        </p:nvSpPr>
        <p:spPr>
          <a:xfrm>
            <a:off x="3667434" y="2163098"/>
            <a:ext cx="4060721" cy="2143431"/>
          </a:xfrm>
          <a:prstGeom prst="roundRect">
            <a:avLst>
              <a:gd name="adj" fmla="val 3166"/>
            </a:avLst>
          </a:prstGeom>
          <a:noFill/>
          <a:ln>
            <a:gradFill>
              <a:gsLst>
                <a:gs pos="0">
                  <a:srgbClr val="B702CA">
                    <a:alpha val="15000"/>
                  </a:srgbClr>
                </a:gs>
                <a:gs pos="100000">
                  <a:srgbClr val="FE777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5DCB54-AC62-9D61-F861-D0E80AA6525C}"/>
              </a:ext>
            </a:extLst>
          </p:cNvPr>
          <p:cNvSpPr/>
          <p:nvPr/>
        </p:nvSpPr>
        <p:spPr>
          <a:xfrm>
            <a:off x="7816643" y="2163098"/>
            <a:ext cx="4060721" cy="2143431"/>
          </a:xfrm>
          <a:prstGeom prst="roundRect">
            <a:avLst>
              <a:gd name="adj" fmla="val 3166"/>
            </a:avLst>
          </a:prstGeom>
          <a:noFill/>
          <a:ln>
            <a:gradFill>
              <a:gsLst>
                <a:gs pos="0">
                  <a:srgbClr val="B702CA">
                    <a:alpha val="15000"/>
                  </a:srgbClr>
                </a:gs>
                <a:gs pos="100000">
                  <a:srgbClr val="FE777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59DF5A-F865-FA2F-234F-071267DD4E8C}"/>
              </a:ext>
            </a:extLst>
          </p:cNvPr>
          <p:cNvSpPr/>
          <p:nvPr/>
        </p:nvSpPr>
        <p:spPr>
          <a:xfrm>
            <a:off x="3677266" y="4370441"/>
            <a:ext cx="4060721" cy="2143431"/>
          </a:xfrm>
          <a:prstGeom prst="roundRect">
            <a:avLst>
              <a:gd name="adj" fmla="val 3166"/>
            </a:avLst>
          </a:prstGeom>
          <a:noFill/>
          <a:ln>
            <a:gradFill>
              <a:gsLst>
                <a:gs pos="0">
                  <a:srgbClr val="B702CA">
                    <a:alpha val="15000"/>
                  </a:srgbClr>
                </a:gs>
                <a:gs pos="100000">
                  <a:srgbClr val="FE777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CDF980-38B8-8299-9498-839783409631}"/>
              </a:ext>
            </a:extLst>
          </p:cNvPr>
          <p:cNvSpPr/>
          <p:nvPr/>
        </p:nvSpPr>
        <p:spPr>
          <a:xfrm>
            <a:off x="7826475" y="4370441"/>
            <a:ext cx="4060721" cy="2143431"/>
          </a:xfrm>
          <a:prstGeom prst="roundRect">
            <a:avLst>
              <a:gd name="adj" fmla="val 3166"/>
            </a:avLst>
          </a:prstGeom>
          <a:noFill/>
          <a:ln>
            <a:gradFill>
              <a:gsLst>
                <a:gs pos="0">
                  <a:srgbClr val="B702CA">
                    <a:alpha val="15000"/>
                  </a:srgbClr>
                </a:gs>
                <a:gs pos="100000">
                  <a:srgbClr val="FE777E">
                    <a:alpha val="1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8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Vishwakarma</dc:creator>
  <cp:lastModifiedBy>Ram Vishwakarma</cp:lastModifiedBy>
  <cp:revision>5</cp:revision>
  <dcterms:created xsi:type="dcterms:W3CDTF">2025-01-25T14:24:36Z</dcterms:created>
  <dcterms:modified xsi:type="dcterms:W3CDTF">2025-01-28T12:48:33Z</dcterms:modified>
</cp:coreProperties>
</file>