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7_42DF48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5" r:id="rId7"/>
    <p:sldId id="266" r:id="rId8"/>
    <p:sldId id="264" r:id="rId9"/>
    <p:sldId id="267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79187E-1A35-C7D7-5753-284CC0351470}" name="Ram Vishwakarma" initials="RV" userId="81051f4ac20cba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1E7"/>
    <a:srgbClr val="4024E8"/>
    <a:srgbClr val="3C28E9"/>
    <a:srgbClr val="372CEA"/>
    <a:srgbClr val="3F25E8"/>
    <a:srgbClr val="3928E8"/>
    <a:srgbClr val="3131E9"/>
    <a:srgbClr val="332DE2"/>
    <a:srgbClr val="2B34E9"/>
    <a:srgbClr val="442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7_42DF48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BB506B-2672-4A1A-8FB0-DD705490CABF}" authorId="{8C79187E-1A35-C7D7-5753-284CC0351470}" created="2025-01-24T16:10:32.776">
    <pc:sldMkLst xmlns:pc="http://schemas.microsoft.com/office/powerpoint/2013/main/command">
      <pc:docMk/>
      <pc:sldMk cId="70120591" sldId="263"/>
    </pc:sldMkLst>
    <p188:txBody>
      <a:bodyPr/>
      <a:lstStyle/>
      <a:p>
        <a:r>
          <a:rPr lang="en-IN"/>
          <a:t>Lk;l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5DE2-C4CD-EC77-D3EE-68784A88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B2201-6118-F964-B01A-489010A59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DB96-2031-5606-DE44-59EB4501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6ADA-C3EC-7C5D-4815-E4FD9EA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031F-CBBE-331F-BA8B-A3E53E9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A833-D460-A907-05D9-1E7FC34C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65F23-E3DA-AA1E-1098-72255426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4ADC-AEB2-6C00-EA68-D048B98A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0DED-6D2A-DB11-E85E-759B7795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1023-4AFF-A620-8BDB-F5B2124F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22477-1A34-FCD1-BAFA-7F8B176E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8222-6316-3F31-1932-3C8C7526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FBB5-4FE3-61AE-0F82-52A00383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E4C9-1525-2B8E-9AE4-47091357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9447-140E-2A6A-7DAA-365E438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0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BC-E2C7-FBB9-74C6-B61FE2B8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8794-264B-8567-E547-E1D40EB8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AE6-72DE-1D92-7B4A-70139A41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C76-E687-4FE6-235A-D1A7964A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25B9-05E7-1A3B-AF78-CB2CB7FC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1BD0-5E34-1E89-E96C-EADE26BB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B9B9-88F3-2430-CE46-96D2B77F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F4D6-8B39-5013-40C7-6BCD1FF4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4989-3AD2-AF88-4DAB-DF3606FE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724E-B054-77AF-6386-D986190E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6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CB64-8CBA-33B2-027E-B1A4F3FC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F7DF-1BD4-D55F-ED6F-9FAF1594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3BE55-2AEB-9E84-FEC3-B66D123F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9564-1C76-5A08-00B5-B5DF17CC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A404-1FF3-F036-4781-DC695A31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EBF1-A904-1508-9A59-A9E9300E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5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85A-7CD8-6562-540C-71EAE9AE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9097F-181D-6332-FCA1-4BAA1502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1C1D8-E030-EBB8-2C40-F3EFFA56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9258-7E05-1D13-95EA-52CA66DEB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3B68-1D61-7106-EC0D-91DA38235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C7CF9-5492-AF78-76E1-5B5CC57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4AFA4-1EA3-0B11-0E43-1DFD7B49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68418-C5C2-C415-F9F7-D052D0A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6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DEAD-B4FC-6A98-D8AC-E3D0C27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6A35F-894A-1AD9-BE23-414BF7C3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074B-719D-4058-12FB-33F85841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61297-8FFA-0B4C-8A4D-D43036CF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362A7-47B8-57AF-6917-A9116198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9B32-ADC4-FB13-931C-41ED911C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E3A7C-C041-3BA9-C906-3D61FC44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9B8A-1BF2-3EDB-1720-2C2536B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2337-B306-8FAD-13FE-18352CFC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98AF5-27D2-082C-6E82-D6F2D3A7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30F53-4FA9-43A4-6D49-0C75898A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D58F-3C86-C743-5001-3E59C9FC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BEE2-D363-FF64-4A38-066A0E46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5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0A7-CA40-5B36-62E9-5EB9B203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CC8DD-0BEA-0DEC-0514-7762D9BC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3382-A506-F97A-4E77-BAD026785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BC43-4F17-D8D4-720F-DE802316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746D-548B-5544-14B9-268B4BAA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7BCE-E707-E35F-FC34-39C75F4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8E10-8363-EC64-608E-9630099E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6ECE-1C1B-115A-84D8-F019B89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4938-F998-DA42-AC4E-92820FD70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6A4F-EF44-489F-AAA4-16926B16A28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F0FF-06EA-F1F2-AD78-CA0D69BD0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5E7B-ADA2-8BDA-CF05-BAC0EDF93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08F8-78A8-4185-8743-87250F0E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microsoft.com/office/2018/10/relationships/comments" Target="../comments/modernComment_107_42DF48F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4DF0"/>
            </a:gs>
            <a:gs pos="75000">
              <a:srgbClr val="4421E6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B3A654A-903F-D2BA-D6C2-F1D554C3F22C}"/>
              </a:ext>
            </a:extLst>
          </p:cNvPr>
          <p:cNvSpPr/>
          <p:nvPr/>
        </p:nvSpPr>
        <p:spPr>
          <a:xfrm rot="158079">
            <a:off x="-2275074" y="4736086"/>
            <a:ext cx="16306220" cy="4437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25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EF4607-7CCA-3B6A-2207-ABAAED648F19}"/>
              </a:ext>
            </a:extLst>
          </p:cNvPr>
          <p:cNvSpPr/>
          <p:nvPr/>
        </p:nvSpPr>
        <p:spPr>
          <a:xfrm>
            <a:off x="713678" y="635621"/>
            <a:ext cx="11028557" cy="5843238"/>
          </a:xfrm>
          <a:prstGeom prst="roundRect">
            <a:avLst>
              <a:gd name="adj" fmla="val 6021"/>
            </a:avLst>
          </a:prstGeom>
          <a:solidFill>
            <a:srgbClr val="F3F4F7"/>
          </a:solidFill>
          <a:ln>
            <a:noFill/>
          </a:ln>
          <a:effectLst>
            <a:outerShdw blurRad="50800" dist="50800" dir="5400000" algn="ctr" rotWithShape="0">
              <a:srgbClr val="F3F4F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56E2D-1AFD-7FF0-E415-237B29D1E424}"/>
              </a:ext>
            </a:extLst>
          </p:cNvPr>
          <p:cNvGrpSpPr/>
          <p:nvPr/>
        </p:nvGrpSpPr>
        <p:grpSpPr>
          <a:xfrm>
            <a:off x="2861677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B032A1-CC25-08D4-8D11-96B75FD3530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436DBC-7293-6B81-75AB-0F367752B11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0DB6E7-AF52-0C40-91AE-ABEB9281680B}"/>
              </a:ext>
            </a:extLst>
          </p:cNvPr>
          <p:cNvGrpSpPr/>
          <p:nvPr/>
        </p:nvGrpSpPr>
        <p:grpSpPr>
          <a:xfrm>
            <a:off x="5102838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197F75-7F2D-5501-048B-48E10906553C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245D469-4484-86C4-F5DE-60C914B35B48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FDEB7B-C84F-720F-0D28-1576EB960D84}"/>
              </a:ext>
            </a:extLst>
          </p:cNvPr>
          <p:cNvGrpSpPr/>
          <p:nvPr/>
        </p:nvGrpSpPr>
        <p:grpSpPr>
          <a:xfrm>
            <a:off x="7343999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4986695-09F5-FF18-9C2F-5DFC3700D5E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40E905-2FE6-A1D2-CBAD-2BF3FB2B68E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4A1ED9-6212-6E57-8151-97377672466D}"/>
              </a:ext>
            </a:extLst>
          </p:cNvPr>
          <p:cNvGrpSpPr/>
          <p:nvPr/>
        </p:nvGrpSpPr>
        <p:grpSpPr>
          <a:xfrm>
            <a:off x="9585160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44ADA7-27D5-3217-876C-F8A04E2B6374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884F407-667D-1BFE-A6C7-3A5ABEA06F8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135D5A-8395-61CE-9BBB-E81794E57175}"/>
              </a:ext>
            </a:extLst>
          </p:cNvPr>
          <p:cNvGrpSpPr/>
          <p:nvPr/>
        </p:nvGrpSpPr>
        <p:grpSpPr>
          <a:xfrm>
            <a:off x="2987588" y="2120750"/>
            <a:ext cx="8397572" cy="398678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B5CA010-EDD4-1BD4-D1F5-BC6ED6C964DB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2CEB201-337B-E05E-FEA6-0F2C10FCF941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D339A-B557-F050-3787-80E05E3FAC95}"/>
              </a:ext>
            </a:extLst>
          </p:cNvPr>
          <p:cNvGrpSpPr/>
          <p:nvPr/>
        </p:nvGrpSpPr>
        <p:grpSpPr>
          <a:xfrm>
            <a:off x="313038" y="123102"/>
            <a:ext cx="2328059" cy="6611796"/>
            <a:chOff x="2275840" y="2001520"/>
            <a:chExt cx="1800000" cy="1260000"/>
          </a:xfrm>
          <a:gradFill flip="none" rotWithShape="1">
            <a:gsLst>
              <a:gs pos="38000">
                <a:srgbClr val="B504C8">
                  <a:lumMod val="100000"/>
                </a:srgbClr>
              </a:gs>
              <a:gs pos="100000">
                <a:srgbClr val="FF7D7D"/>
              </a:gs>
            </a:gsLst>
            <a:lin ang="2700000" scaled="1"/>
            <a:tileRect/>
          </a:gradFill>
          <a:effectLst>
            <a:outerShdw blurRad="50800" dist="50800" dir="5400000" sx="60000" sy="60000" algn="ctr" rotWithShape="0">
              <a:schemeClr val="bg1">
                <a:lumMod val="75000"/>
              </a:schemeClr>
            </a:outerShdw>
          </a:effectLst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B609556-DF3E-7488-2F5E-E2FA89854C22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46C0BF2-CE58-07BC-0FEA-79E1DBFDC85C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31D9C7B-FE43-37F9-95B2-914A63D6E8E9}"/>
              </a:ext>
            </a:extLst>
          </p:cNvPr>
          <p:cNvSpPr/>
          <p:nvPr/>
        </p:nvSpPr>
        <p:spPr>
          <a:xfrm>
            <a:off x="217066" y="635621"/>
            <a:ext cx="2520000" cy="25200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BC116D-39EE-C382-8568-C9180E356591}"/>
              </a:ext>
            </a:extLst>
          </p:cNvPr>
          <p:cNvGrpSpPr/>
          <p:nvPr/>
        </p:nvGrpSpPr>
        <p:grpSpPr>
          <a:xfrm>
            <a:off x="217066" y="635621"/>
            <a:ext cx="2520000" cy="2484000"/>
            <a:chOff x="4978812" y="909000"/>
            <a:chExt cx="2520000" cy="252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2A9D6C-EB29-56B8-CBC5-20C1E525372D}"/>
                </a:ext>
              </a:extLst>
            </p:cNvPr>
            <p:cNvSpPr/>
            <p:nvPr/>
          </p:nvSpPr>
          <p:spPr>
            <a:xfrm>
              <a:off x="4978812" y="909000"/>
              <a:ext cx="2520000" cy="252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90500" dist="165100" dir="13500000" algn="b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C145BF-806E-DAFD-C0F7-9FE6AC00A2A0}"/>
                </a:ext>
              </a:extLst>
            </p:cNvPr>
            <p:cNvSpPr/>
            <p:nvPr/>
          </p:nvSpPr>
          <p:spPr>
            <a:xfrm>
              <a:off x="4978812" y="909000"/>
              <a:ext cx="2520000" cy="2520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65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4687074C-7A0D-521C-9FF9-836A67A9F10B}"/>
              </a:ext>
            </a:extLst>
          </p:cNvPr>
          <p:cNvSpPr/>
          <p:nvPr/>
        </p:nvSpPr>
        <p:spPr>
          <a:xfrm>
            <a:off x="321357" y="1362380"/>
            <a:ext cx="2340000" cy="2340000"/>
          </a:xfrm>
          <a:prstGeom prst="donut">
            <a:avLst>
              <a:gd name="adj" fmla="val 10576"/>
            </a:avLst>
          </a:prstGeom>
          <a:solidFill>
            <a:srgbClr val="EDEE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1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A354-C5E6-8E61-15C1-7A9F23DF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0DCB20-DDAC-68C8-D358-11FA9BE632D6}"/>
              </a:ext>
            </a:extLst>
          </p:cNvPr>
          <p:cNvSpPr/>
          <p:nvPr/>
        </p:nvSpPr>
        <p:spPr>
          <a:xfrm>
            <a:off x="73742" y="78658"/>
            <a:ext cx="12044516" cy="6705599"/>
          </a:xfrm>
          <a:prstGeom prst="roundRect">
            <a:avLst>
              <a:gd name="adj" fmla="val 6021"/>
            </a:avLst>
          </a:prstGeom>
          <a:solidFill>
            <a:srgbClr val="F3F4F7"/>
          </a:solidFill>
          <a:ln>
            <a:noFill/>
          </a:ln>
          <a:effectLst>
            <a:outerShdw blurRad="50800" dist="50800" dir="5400000" algn="ctr" rotWithShape="0">
              <a:srgbClr val="F3F4F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455B9-F71A-0E8E-9F64-ED7D904879F9}"/>
              </a:ext>
            </a:extLst>
          </p:cNvPr>
          <p:cNvGrpSpPr/>
          <p:nvPr/>
        </p:nvGrpSpPr>
        <p:grpSpPr>
          <a:xfrm>
            <a:off x="254220" y="1415945"/>
            <a:ext cx="4927380" cy="2349809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164DF0-EA01-70E2-AD12-7B7E71F6B5E0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C95DD3-87EB-B8A2-7E1F-B798DA6F7379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7E9F18D-FE09-F352-7E01-6B35CA88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15" y="393338"/>
            <a:ext cx="4553585" cy="5182323"/>
          </a:xfrm>
          <a:prstGeom prst="rect">
            <a:avLst/>
          </a:prstGeom>
          <a:solidFill>
            <a:srgbClr val="431FE4"/>
          </a:solidFill>
        </p:spPr>
      </p:pic>
    </p:spTree>
    <p:extLst>
      <p:ext uri="{BB962C8B-B14F-4D97-AF65-F5344CB8AC3E}">
        <p14:creationId xmlns:p14="http://schemas.microsoft.com/office/powerpoint/2010/main" val="302683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26EF3-9733-D2CA-D6CB-4121051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4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91753C2-C219-A3ED-72A3-F2943910E13F}"/>
              </a:ext>
            </a:extLst>
          </p:cNvPr>
          <p:cNvGrpSpPr/>
          <p:nvPr/>
        </p:nvGrpSpPr>
        <p:grpSpPr>
          <a:xfrm>
            <a:off x="834013" y="5355772"/>
            <a:ext cx="2017342" cy="1311975"/>
            <a:chOff x="834013" y="5355772"/>
            <a:chExt cx="2017342" cy="13119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B4AE0B7-D191-C041-67F5-FF123CEC4B9C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51CC59-44B7-FA8A-6750-91FE4DE77D58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331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12F69-1AA7-23A9-E675-6D9011693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361A16-86F2-6EA9-F14C-239655889F4E}"/>
              </a:ext>
            </a:extLst>
          </p:cNvPr>
          <p:cNvGrpSpPr/>
          <p:nvPr/>
        </p:nvGrpSpPr>
        <p:grpSpPr>
          <a:xfrm>
            <a:off x="300613" y="5294811"/>
            <a:ext cx="2017342" cy="1311975"/>
            <a:chOff x="834013" y="5355772"/>
            <a:chExt cx="2017342" cy="131197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BBCB3D-2A82-9365-F407-40235AE9C399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63DBEB7-C4FE-46C1-D8B0-A6D9D832E095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0D5C84-E87D-E356-2197-327131529AC0}"/>
              </a:ext>
            </a:extLst>
          </p:cNvPr>
          <p:cNvGrpSpPr/>
          <p:nvPr/>
        </p:nvGrpSpPr>
        <p:grpSpPr>
          <a:xfrm>
            <a:off x="2732829" y="5294811"/>
            <a:ext cx="2017342" cy="1311975"/>
            <a:chOff x="834013" y="5355772"/>
            <a:chExt cx="2017342" cy="131197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ABFF86-3090-F8CA-78B2-2A58F9FBF6BF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3BE888-D6B5-7649-1072-66169828CD20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DF17DE-E040-9BB9-E83E-25CFC1119562}"/>
              </a:ext>
            </a:extLst>
          </p:cNvPr>
          <p:cNvGrpSpPr/>
          <p:nvPr/>
        </p:nvGrpSpPr>
        <p:grpSpPr>
          <a:xfrm>
            <a:off x="5165045" y="5294811"/>
            <a:ext cx="2017342" cy="1311975"/>
            <a:chOff x="834013" y="5355772"/>
            <a:chExt cx="2017342" cy="1311975"/>
          </a:xfrm>
          <a:solidFill>
            <a:srgbClr val="0E4CEF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3582C0C-3E6E-4074-DDBA-1FE3B6DA14A9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grpFill/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366E7FB-AA10-E5CF-4535-AD579003D046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grpFill/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9E54F7-2668-C188-5EA7-47321061A472}"/>
              </a:ext>
            </a:extLst>
          </p:cNvPr>
          <p:cNvGrpSpPr/>
          <p:nvPr/>
        </p:nvGrpSpPr>
        <p:grpSpPr>
          <a:xfrm>
            <a:off x="7597261" y="5294811"/>
            <a:ext cx="2017342" cy="1311975"/>
            <a:chOff x="834013" y="5355772"/>
            <a:chExt cx="2017342" cy="131197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FB62C3D-058D-E5EB-3105-1DFF714B1C46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6F67B26-B95E-D673-EC42-8FACF156D2D8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C44E59-9806-FE99-03F3-EA0EC104EC62}"/>
              </a:ext>
            </a:extLst>
          </p:cNvPr>
          <p:cNvGrpSpPr/>
          <p:nvPr/>
        </p:nvGrpSpPr>
        <p:grpSpPr>
          <a:xfrm>
            <a:off x="10029476" y="5294811"/>
            <a:ext cx="2017342" cy="1311975"/>
            <a:chOff x="834013" y="5355772"/>
            <a:chExt cx="2017342" cy="131197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F7B5A4E-CE7B-877B-0F9C-CA19014DB7B6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9FF5FB4-625A-9AF7-9E1F-6AD6525D0DBB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C15E12-EEED-5C01-5941-D07243FF7331}"/>
              </a:ext>
            </a:extLst>
          </p:cNvPr>
          <p:cNvGrpSpPr/>
          <p:nvPr/>
        </p:nvGrpSpPr>
        <p:grpSpPr>
          <a:xfrm>
            <a:off x="148213" y="1508760"/>
            <a:ext cx="5016832" cy="3002280"/>
            <a:chOff x="834013" y="5355772"/>
            <a:chExt cx="2017342" cy="13119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EDAE11-6ACD-E0A6-921C-3D7F491F5FBD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137A412-8A01-D85E-1502-022681AD2638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944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E211-ED46-E4DA-7DF9-58D9CB6F0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AB6B1-AE11-4A34-93D2-98863417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0F8D2F5-99C9-14D4-AFB0-35229FD81892}"/>
              </a:ext>
            </a:extLst>
          </p:cNvPr>
          <p:cNvGrpSpPr/>
          <p:nvPr/>
        </p:nvGrpSpPr>
        <p:grpSpPr>
          <a:xfrm>
            <a:off x="209170" y="4052109"/>
            <a:ext cx="3980862" cy="2667193"/>
            <a:chOff x="209174" y="3946966"/>
            <a:chExt cx="3980862" cy="266719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733E7F-A4C5-B8B4-9C03-36E6D8F1DDC6}"/>
                </a:ext>
              </a:extLst>
            </p:cNvPr>
            <p:cNvGrpSpPr/>
            <p:nvPr/>
          </p:nvGrpSpPr>
          <p:grpSpPr>
            <a:xfrm>
              <a:off x="209174" y="3946966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5C4EDF5-F7DE-0402-626A-81B76A80D5FC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2F60CCA-5691-7D0E-CD81-F05FA08552C2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0CC69A-155F-2C86-5E44-A32EBA04D211}"/>
                </a:ext>
              </a:extLst>
            </p:cNvPr>
            <p:cNvCxnSpPr>
              <a:cxnSpLocks/>
            </p:cNvCxnSpPr>
            <p:nvPr/>
          </p:nvCxnSpPr>
          <p:spPr>
            <a:xfrm>
              <a:off x="405114" y="4295950"/>
              <a:ext cx="35997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13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CD084-7872-ED73-D3AD-627FC8B0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D4DF0"/>
              </a:gs>
              <a:gs pos="75000">
                <a:srgbClr val="4421E6"/>
              </a:gs>
            </a:gsLst>
            <a:lin ang="4200000" scaled="0"/>
          </a:gra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B2F625-9BDD-D3FA-52AE-166619D1ED23}"/>
              </a:ext>
            </a:extLst>
          </p:cNvPr>
          <p:cNvGrpSpPr/>
          <p:nvPr/>
        </p:nvGrpSpPr>
        <p:grpSpPr>
          <a:xfrm>
            <a:off x="115134" y="1237272"/>
            <a:ext cx="3980862" cy="2667193"/>
            <a:chOff x="834013" y="5355772"/>
            <a:chExt cx="2017342" cy="1311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87145B-AF9F-CB70-92B0-4E5E8EE536A9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36DFC4-1ADE-84F0-5F8E-AF53CAE75818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81272B-7AEB-FA83-DA49-ABBD930CFA47}"/>
              </a:ext>
            </a:extLst>
          </p:cNvPr>
          <p:cNvGrpSpPr/>
          <p:nvPr/>
        </p:nvGrpSpPr>
        <p:grpSpPr>
          <a:xfrm>
            <a:off x="115134" y="4077132"/>
            <a:ext cx="3980862" cy="2667193"/>
            <a:chOff x="834013" y="5355772"/>
            <a:chExt cx="2017342" cy="1311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1F506E-5AA4-0EBD-BAC6-F028311E6C6B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E81455A-EC62-FB55-AF02-9C00F8CE2CAD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BA220A-60D9-8F98-76D4-E3E3D9A676CC}"/>
              </a:ext>
            </a:extLst>
          </p:cNvPr>
          <p:cNvSpPr/>
          <p:nvPr/>
        </p:nvSpPr>
        <p:spPr>
          <a:xfrm>
            <a:off x="4304500" y="238923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119592-0D1E-08E1-AD89-E827447158DA}"/>
              </a:ext>
            </a:extLst>
          </p:cNvPr>
          <p:cNvSpPr/>
          <p:nvPr/>
        </p:nvSpPr>
        <p:spPr>
          <a:xfrm>
            <a:off x="4304500" y="4551542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A92445-301C-84CF-81BB-9BFE69EA0C0D}"/>
              </a:ext>
            </a:extLst>
          </p:cNvPr>
          <p:cNvSpPr/>
          <p:nvPr/>
        </p:nvSpPr>
        <p:spPr>
          <a:xfrm>
            <a:off x="8240254" y="2389236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275FED-CFDB-D328-9FDE-B238E78FAEA3}"/>
              </a:ext>
            </a:extLst>
          </p:cNvPr>
          <p:cNvSpPr/>
          <p:nvPr/>
        </p:nvSpPr>
        <p:spPr>
          <a:xfrm>
            <a:off x="8240254" y="4551541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0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484CB6-D271-C3DE-AC2E-2126F27CE44C}"/>
              </a:ext>
            </a:extLst>
          </p:cNvPr>
          <p:cNvSpPr/>
          <p:nvPr/>
        </p:nvSpPr>
        <p:spPr>
          <a:xfrm rot="157774">
            <a:off x="-4330875" y="-1672086"/>
            <a:ext cx="19826950" cy="3716241"/>
          </a:xfrm>
          <a:custGeom>
            <a:avLst/>
            <a:gdLst>
              <a:gd name="connsiteX0" fmla="*/ 7915565 w 19826950"/>
              <a:gd name="connsiteY0" fmla="*/ 37782 h 3716241"/>
              <a:gd name="connsiteX1" fmla="*/ 9913475 w 19826950"/>
              <a:gd name="connsiteY1" fmla="*/ 0 h 3716241"/>
              <a:gd name="connsiteX2" fmla="*/ 19826950 w 19826950"/>
              <a:gd name="connsiteY2" fmla="*/ 1859658 h 3716241"/>
              <a:gd name="connsiteX3" fmla="*/ 16924674 w 19826950"/>
              <a:gd name="connsiteY3" fmla="*/ 3174388 h 3716241"/>
              <a:gd name="connsiteX4" fmla="*/ 16331889 w 19826950"/>
              <a:gd name="connsiteY4" fmla="*/ 3272306 h 3716241"/>
              <a:gd name="connsiteX5" fmla="*/ 16323657 w 19826950"/>
              <a:gd name="connsiteY5" fmla="*/ 3093074 h 3716241"/>
              <a:gd name="connsiteX6" fmla="*/ 15587050 w 19826950"/>
              <a:gd name="connsiteY6" fmla="*/ 2615826 h 3716241"/>
              <a:gd name="connsiteX7" fmla="*/ 14897289 w 19826950"/>
              <a:gd name="connsiteY7" fmla="*/ 3158582 h 3716241"/>
              <a:gd name="connsiteX8" fmla="*/ 14911405 w 19826950"/>
              <a:gd name="connsiteY8" fmla="*/ 3465957 h 3716241"/>
              <a:gd name="connsiteX9" fmla="*/ 14305525 w 19826950"/>
              <a:gd name="connsiteY9" fmla="*/ 3526635 h 3716241"/>
              <a:gd name="connsiteX10" fmla="*/ 14289903 w 19826950"/>
              <a:gd name="connsiteY10" fmla="*/ 3186478 h 3716241"/>
              <a:gd name="connsiteX11" fmla="*/ 13553296 w 19826950"/>
              <a:gd name="connsiteY11" fmla="*/ 2709230 h 3716241"/>
              <a:gd name="connsiteX12" fmla="*/ 12863534 w 19826950"/>
              <a:gd name="connsiteY12" fmla="*/ 3251986 h 3716241"/>
              <a:gd name="connsiteX13" fmla="*/ 12881061 w 19826950"/>
              <a:gd name="connsiteY13" fmla="*/ 3633619 h 3716241"/>
              <a:gd name="connsiteX14" fmla="*/ 12744727 w 19826950"/>
              <a:gd name="connsiteY14" fmla="*/ 3642371 h 3716241"/>
              <a:gd name="connsiteX15" fmla="*/ 12273799 w 19826950"/>
              <a:gd name="connsiteY15" fmla="*/ 3664208 h 3716241"/>
              <a:gd name="connsiteX16" fmla="*/ 12256149 w 19826950"/>
              <a:gd name="connsiteY16" fmla="*/ 3279882 h 3716241"/>
              <a:gd name="connsiteX17" fmla="*/ 11519542 w 19826950"/>
              <a:gd name="connsiteY17" fmla="*/ 2802634 h 3716241"/>
              <a:gd name="connsiteX18" fmla="*/ 10829780 w 19826950"/>
              <a:gd name="connsiteY18" fmla="*/ 3345390 h 3716241"/>
              <a:gd name="connsiteX19" fmla="*/ 10846548 w 19826950"/>
              <a:gd name="connsiteY19" fmla="*/ 3710478 h 3716241"/>
              <a:gd name="connsiteX20" fmla="*/ 10238145 w 19826950"/>
              <a:gd name="connsiteY20" fmla="*/ 3716241 h 3716241"/>
              <a:gd name="connsiteX21" fmla="*/ 10222395 w 19826950"/>
              <a:gd name="connsiteY21" fmla="*/ 3373286 h 3716241"/>
              <a:gd name="connsiteX22" fmla="*/ 9485788 w 19826950"/>
              <a:gd name="connsiteY22" fmla="*/ 2896037 h 3716241"/>
              <a:gd name="connsiteX23" fmla="*/ 8796027 w 19826950"/>
              <a:gd name="connsiteY23" fmla="*/ 3438794 h 3716241"/>
              <a:gd name="connsiteX24" fmla="*/ 8808349 w 19826950"/>
              <a:gd name="connsiteY24" fmla="*/ 3707094 h 3716241"/>
              <a:gd name="connsiteX25" fmla="*/ 7915565 w 19826950"/>
              <a:gd name="connsiteY25" fmla="*/ 3681534 h 3716241"/>
              <a:gd name="connsiteX26" fmla="*/ 0 w 19826950"/>
              <a:gd name="connsiteY26" fmla="*/ 1859658 h 3716241"/>
              <a:gd name="connsiteX27" fmla="*/ 7915565 w 19826950"/>
              <a:gd name="connsiteY27" fmla="*/ 37782 h 37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826950" h="3716241">
                <a:moveTo>
                  <a:pt x="7915565" y="37782"/>
                </a:moveTo>
                <a:cubicBezTo>
                  <a:pt x="8560908" y="13009"/>
                  <a:pt x="9229093" y="0"/>
                  <a:pt x="9913475" y="0"/>
                </a:cubicBezTo>
                <a:cubicBezTo>
                  <a:pt x="15388536" y="0"/>
                  <a:pt x="19826950" y="832597"/>
                  <a:pt x="19826950" y="1859658"/>
                </a:cubicBezTo>
                <a:cubicBezTo>
                  <a:pt x="19826949" y="2373063"/>
                  <a:pt x="18717888" y="2837876"/>
                  <a:pt x="16924674" y="3174388"/>
                </a:cubicBezTo>
                <a:lnTo>
                  <a:pt x="16331889" y="3272306"/>
                </a:lnTo>
                <a:lnTo>
                  <a:pt x="16323657" y="3093074"/>
                </a:lnTo>
                <a:cubicBezTo>
                  <a:pt x="16310721" y="2811408"/>
                  <a:pt x="15980931" y="2597736"/>
                  <a:pt x="15587050" y="2615826"/>
                </a:cubicBezTo>
                <a:cubicBezTo>
                  <a:pt x="15193169" y="2633915"/>
                  <a:pt x="14884352" y="2876916"/>
                  <a:pt x="14897289" y="3158582"/>
                </a:cubicBezTo>
                <a:lnTo>
                  <a:pt x="14911405" y="3465957"/>
                </a:lnTo>
                <a:lnTo>
                  <a:pt x="14305525" y="3526635"/>
                </a:lnTo>
                <a:lnTo>
                  <a:pt x="14289903" y="3186478"/>
                </a:lnTo>
                <a:cubicBezTo>
                  <a:pt x="14276967" y="2904812"/>
                  <a:pt x="13947177" y="2691140"/>
                  <a:pt x="13553296" y="2709230"/>
                </a:cubicBezTo>
                <a:cubicBezTo>
                  <a:pt x="13159415" y="2727319"/>
                  <a:pt x="12850598" y="2970320"/>
                  <a:pt x="12863534" y="3251986"/>
                </a:cubicBezTo>
                <a:lnTo>
                  <a:pt x="12881061" y="3633619"/>
                </a:lnTo>
                <a:lnTo>
                  <a:pt x="12744727" y="3642371"/>
                </a:lnTo>
                <a:lnTo>
                  <a:pt x="12273799" y="3664208"/>
                </a:lnTo>
                <a:lnTo>
                  <a:pt x="12256149" y="3279882"/>
                </a:lnTo>
                <a:cubicBezTo>
                  <a:pt x="12243213" y="2998216"/>
                  <a:pt x="11913423" y="2784544"/>
                  <a:pt x="11519542" y="2802634"/>
                </a:cubicBezTo>
                <a:cubicBezTo>
                  <a:pt x="11125661" y="2820723"/>
                  <a:pt x="10816844" y="3063724"/>
                  <a:pt x="10829780" y="3345390"/>
                </a:cubicBezTo>
                <a:lnTo>
                  <a:pt x="10846548" y="3710478"/>
                </a:lnTo>
                <a:lnTo>
                  <a:pt x="10238145" y="3716241"/>
                </a:lnTo>
                <a:lnTo>
                  <a:pt x="10222395" y="3373286"/>
                </a:lnTo>
                <a:cubicBezTo>
                  <a:pt x="10209459" y="3091619"/>
                  <a:pt x="9879669" y="2877948"/>
                  <a:pt x="9485788" y="2896037"/>
                </a:cubicBezTo>
                <a:cubicBezTo>
                  <a:pt x="9091908" y="2914127"/>
                  <a:pt x="8783091" y="3157128"/>
                  <a:pt x="8796027" y="3438794"/>
                </a:cubicBezTo>
                <a:lnTo>
                  <a:pt x="8808349" y="3707094"/>
                </a:lnTo>
                <a:lnTo>
                  <a:pt x="7915565" y="3681534"/>
                </a:lnTo>
                <a:cubicBezTo>
                  <a:pt x="3398162" y="3508128"/>
                  <a:pt x="1" y="2758336"/>
                  <a:pt x="0" y="1859658"/>
                </a:cubicBezTo>
                <a:cubicBezTo>
                  <a:pt x="0" y="960980"/>
                  <a:pt x="3398162" y="211188"/>
                  <a:pt x="7915565" y="37782"/>
                </a:cubicBezTo>
                <a:close/>
              </a:path>
            </a:pathLst>
          </a:custGeom>
          <a:gradFill>
            <a:gsLst>
              <a:gs pos="0">
                <a:srgbClr val="0D4DF0"/>
              </a:gs>
              <a:gs pos="75000">
                <a:srgbClr val="4421E6"/>
              </a:gs>
            </a:gsLst>
            <a:lin ang="4200000" scaled="0"/>
          </a:gradFill>
          <a:ln>
            <a:noFill/>
          </a:ln>
          <a:effectLst>
            <a:outerShdw blurRad="127000" dist="88900" dir="2700000" algn="tl" rotWithShape="0">
              <a:srgbClr val="E66C37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CF169D-A3BC-8088-4E18-B1B0418BE416}"/>
              </a:ext>
            </a:extLst>
          </p:cNvPr>
          <p:cNvGrpSpPr/>
          <p:nvPr/>
        </p:nvGrpSpPr>
        <p:grpSpPr>
          <a:xfrm>
            <a:off x="130374" y="1203235"/>
            <a:ext cx="3980862" cy="5507053"/>
            <a:chOff x="-2643306" y="1279967"/>
            <a:chExt cx="3980862" cy="5507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2BCDC4-8A93-9578-E9BD-824DF120805F}"/>
                </a:ext>
              </a:extLst>
            </p:cNvPr>
            <p:cNvGrpSpPr/>
            <p:nvPr/>
          </p:nvGrpSpPr>
          <p:grpSpPr>
            <a:xfrm>
              <a:off x="-2643306" y="1279967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5CBEE63-9F48-3A83-893F-EBA15ED124A6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FF1BDC1-C634-F206-DE63-FA2A356F428E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98D409-2D62-8F3D-B724-5D39E5B16E1A}"/>
                </a:ext>
              </a:extLst>
            </p:cNvPr>
            <p:cNvGrpSpPr/>
            <p:nvPr/>
          </p:nvGrpSpPr>
          <p:grpSpPr>
            <a:xfrm>
              <a:off x="-2643306" y="4119827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D163A2B-62C9-7A13-E737-7FDD0E40B451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FC95B8-E679-7021-0DA0-F3D7B67F7D58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E2E7AF-1EEB-0DB0-7D1B-9097EF21AB35}"/>
              </a:ext>
            </a:extLst>
          </p:cNvPr>
          <p:cNvSpPr/>
          <p:nvPr/>
        </p:nvSpPr>
        <p:spPr>
          <a:xfrm>
            <a:off x="4304500" y="238923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4824CB-C163-9485-802D-11EF346E4F5A}"/>
              </a:ext>
            </a:extLst>
          </p:cNvPr>
          <p:cNvSpPr/>
          <p:nvPr/>
        </p:nvSpPr>
        <p:spPr>
          <a:xfrm>
            <a:off x="4304500" y="4551542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7F07DB-968A-7108-9757-48848A144AD4}"/>
              </a:ext>
            </a:extLst>
          </p:cNvPr>
          <p:cNvSpPr/>
          <p:nvPr/>
        </p:nvSpPr>
        <p:spPr>
          <a:xfrm>
            <a:off x="8240254" y="2389236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2BDBF0-5BB6-D20B-5BCF-66E008F94849}"/>
              </a:ext>
            </a:extLst>
          </p:cNvPr>
          <p:cNvSpPr/>
          <p:nvPr/>
        </p:nvSpPr>
        <p:spPr>
          <a:xfrm>
            <a:off x="8240254" y="4551541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6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C5FA-4043-D38E-4620-37DD6B1A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950F079-85EE-3320-86A1-D9F8DB957158}"/>
              </a:ext>
            </a:extLst>
          </p:cNvPr>
          <p:cNvSpPr/>
          <p:nvPr/>
        </p:nvSpPr>
        <p:spPr>
          <a:xfrm rot="21438242">
            <a:off x="-2878143" y="-2146180"/>
            <a:ext cx="18670995" cy="4424804"/>
          </a:xfrm>
          <a:custGeom>
            <a:avLst/>
            <a:gdLst>
              <a:gd name="connsiteX0" fmla="*/ 0 w 18181320"/>
              <a:gd name="connsiteY0" fmla="*/ 1565581 h 3131162"/>
              <a:gd name="connsiteX1" fmla="*/ 9090660 w 18181320"/>
              <a:gd name="connsiteY1" fmla="*/ 0 h 3131162"/>
              <a:gd name="connsiteX2" fmla="*/ 18181320 w 18181320"/>
              <a:gd name="connsiteY2" fmla="*/ 1565581 h 3131162"/>
              <a:gd name="connsiteX3" fmla="*/ 9090660 w 18181320"/>
              <a:gd name="connsiteY3" fmla="*/ 3131162 h 3131162"/>
              <a:gd name="connsiteX4" fmla="*/ 0 w 18181320"/>
              <a:gd name="connsiteY4" fmla="*/ 1565581 h 3131162"/>
              <a:gd name="connsiteX0" fmla="*/ 0 w 18670995"/>
              <a:gd name="connsiteY0" fmla="*/ 1565581 h 3223031"/>
              <a:gd name="connsiteX1" fmla="*/ 9090660 w 18670995"/>
              <a:gd name="connsiteY1" fmla="*/ 0 h 3223031"/>
              <a:gd name="connsiteX2" fmla="*/ 18181320 w 18670995"/>
              <a:gd name="connsiteY2" fmla="*/ 1565581 h 3223031"/>
              <a:gd name="connsiteX3" fmla="*/ 17145000 w 18670995"/>
              <a:gd name="connsiteY3" fmla="*/ 2880553 h 3223031"/>
              <a:gd name="connsiteX4" fmla="*/ 9090660 w 18670995"/>
              <a:gd name="connsiteY4" fmla="*/ 3131162 h 3223031"/>
              <a:gd name="connsiteX5" fmla="*/ 0 w 18670995"/>
              <a:gd name="connsiteY5" fmla="*/ 1565581 h 322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70995" h="3223031">
                <a:moveTo>
                  <a:pt x="0" y="1565581"/>
                </a:moveTo>
                <a:cubicBezTo>
                  <a:pt x="0" y="700934"/>
                  <a:pt x="4070027" y="0"/>
                  <a:pt x="9090660" y="0"/>
                </a:cubicBezTo>
                <a:cubicBezTo>
                  <a:pt x="14111293" y="0"/>
                  <a:pt x="17235170" y="1100729"/>
                  <a:pt x="18181320" y="1565581"/>
                </a:cubicBezTo>
                <a:cubicBezTo>
                  <a:pt x="19127470" y="2030433"/>
                  <a:pt x="18660110" y="2619623"/>
                  <a:pt x="17145000" y="2880553"/>
                </a:cubicBezTo>
                <a:cubicBezTo>
                  <a:pt x="15629890" y="3141483"/>
                  <a:pt x="11948160" y="3350324"/>
                  <a:pt x="9090660" y="3131162"/>
                </a:cubicBezTo>
                <a:cubicBezTo>
                  <a:pt x="6233160" y="2912000"/>
                  <a:pt x="0" y="2430228"/>
                  <a:pt x="0" y="1565581"/>
                </a:cubicBezTo>
                <a:close/>
              </a:path>
            </a:pathLst>
          </a:custGeom>
          <a:gradFill>
            <a:gsLst>
              <a:gs pos="0">
                <a:srgbClr val="0D4DF0"/>
              </a:gs>
              <a:gs pos="75000">
                <a:srgbClr val="4421E6"/>
              </a:gs>
            </a:gsLst>
            <a:lin ang="4200000" scaled="0"/>
          </a:gradFill>
          <a:ln>
            <a:noFill/>
          </a:ln>
          <a:effectLst>
            <a:outerShdw blurRad="368300" dist="203200" dir="5400000" algn="t" rotWithShape="0">
              <a:srgbClr val="FFC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CDC62-44ED-7B98-C615-70171DE642FA}"/>
              </a:ext>
            </a:extLst>
          </p:cNvPr>
          <p:cNvGrpSpPr/>
          <p:nvPr/>
        </p:nvGrpSpPr>
        <p:grpSpPr>
          <a:xfrm>
            <a:off x="130374" y="1203235"/>
            <a:ext cx="3980862" cy="5507053"/>
            <a:chOff x="-2643306" y="1279967"/>
            <a:chExt cx="3980862" cy="5507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2F36E2-A3F2-4988-7A1D-DC4C08E08515}"/>
                </a:ext>
              </a:extLst>
            </p:cNvPr>
            <p:cNvGrpSpPr/>
            <p:nvPr/>
          </p:nvGrpSpPr>
          <p:grpSpPr>
            <a:xfrm>
              <a:off x="-2643306" y="1279967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9AD2353-C220-48AD-27CC-A32B37D0E6AF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C5E5DB6-9D3B-C369-2BB6-02F8A8C149F7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6A2CBC-314C-4272-9031-615EFC4D4965}"/>
                </a:ext>
              </a:extLst>
            </p:cNvPr>
            <p:cNvGrpSpPr/>
            <p:nvPr/>
          </p:nvGrpSpPr>
          <p:grpSpPr>
            <a:xfrm>
              <a:off x="-2643306" y="4119827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F7E1707-92DA-44AA-8E40-E98DDF4C9D9D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C409D44-6223-CFC5-EFF1-30065ABA35ED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450495-5699-F050-4F03-888199A37395}"/>
              </a:ext>
            </a:extLst>
          </p:cNvPr>
          <p:cNvSpPr/>
          <p:nvPr/>
        </p:nvSpPr>
        <p:spPr>
          <a:xfrm>
            <a:off x="4304500" y="238923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0BB392-F880-BD45-1163-B7274FA6A712}"/>
              </a:ext>
            </a:extLst>
          </p:cNvPr>
          <p:cNvSpPr/>
          <p:nvPr/>
        </p:nvSpPr>
        <p:spPr>
          <a:xfrm>
            <a:off x="4304500" y="4551542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5BFDAC-15BF-9CF7-C068-CFAF40D2236E}"/>
              </a:ext>
            </a:extLst>
          </p:cNvPr>
          <p:cNvSpPr/>
          <p:nvPr/>
        </p:nvSpPr>
        <p:spPr>
          <a:xfrm>
            <a:off x="8240254" y="2389236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DA8C90-B6E3-FB55-8B8B-836DCA3FCCC6}"/>
              </a:ext>
            </a:extLst>
          </p:cNvPr>
          <p:cNvSpPr/>
          <p:nvPr/>
        </p:nvSpPr>
        <p:spPr>
          <a:xfrm>
            <a:off x="8240254" y="4551541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5058-4B2F-D385-0005-4C059A9B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7E98CB-DF1E-377A-3DA6-9B492AD2F760}"/>
              </a:ext>
            </a:extLst>
          </p:cNvPr>
          <p:cNvSpPr/>
          <p:nvPr/>
        </p:nvSpPr>
        <p:spPr>
          <a:xfrm rot="21438242">
            <a:off x="-2878142" y="-2146180"/>
            <a:ext cx="18670994" cy="4424804"/>
          </a:xfrm>
          <a:custGeom>
            <a:avLst/>
            <a:gdLst>
              <a:gd name="connsiteX0" fmla="*/ 11944135 w 18670994"/>
              <a:gd name="connsiteY0" fmla="*/ 3230128 h 4424804"/>
              <a:gd name="connsiteX1" fmla="*/ 10989360 w 18670994"/>
              <a:gd name="connsiteY1" fmla="*/ 3742045 h 4424804"/>
              <a:gd name="connsiteX2" fmla="*/ 11891807 w 18670994"/>
              <a:gd name="connsiteY2" fmla="*/ 4341416 h 4424804"/>
              <a:gd name="connsiteX3" fmla="*/ 12846582 w 18670994"/>
              <a:gd name="connsiteY3" fmla="*/ 3829499 h 4424804"/>
              <a:gd name="connsiteX4" fmla="*/ 11944135 w 18670994"/>
              <a:gd name="connsiteY4" fmla="*/ 3230128 h 4424804"/>
              <a:gd name="connsiteX5" fmla="*/ 9974010 w 18670994"/>
              <a:gd name="connsiteY5" fmla="*/ 3137358 h 4424804"/>
              <a:gd name="connsiteX6" fmla="*/ 9019236 w 18670994"/>
              <a:gd name="connsiteY6" fmla="*/ 3649276 h 4424804"/>
              <a:gd name="connsiteX7" fmla="*/ 9921682 w 18670994"/>
              <a:gd name="connsiteY7" fmla="*/ 4248647 h 4424804"/>
              <a:gd name="connsiteX8" fmla="*/ 10876457 w 18670994"/>
              <a:gd name="connsiteY8" fmla="*/ 3736729 h 4424804"/>
              <a:gd name="connsiteX9" fmla="*/ 9974010 w 18670994"/>
              <a:gd name="connsiteY9" fmla="*/ 3137358 h 4424804"/>
              <a:gd name="connsiteX10" fmla="*/ 8008905 w 18670994"/>
              <a:gd name="connsiteY10" fmla="*/ 2938026 h 4424804"/>
              <a:gd name="connsiteX11" fmla="*/ 7054130 w 18670994"/>
              <a:gd name="connsiteY11" fmla="*/ 3449944 h 4424804"/>
              <a:gd name="connsiteX12" fmla="*/ 7956577 w 18670994"/>
              <a:gd name="connsiteY12" fmla="*/ 4049315 h 4424804"/>
              <a:gd name="connsiteX13" fmla="*/ 8911351 w 18670994"/>
              <a:gd name="connsiteY13" fmla="*/ 3537397 h 4424804"/>
              <a:gd name="connsiteX14" fmla="*/ 8008905 w 18670994"/>
              <a:gd name="connsiteY14" fmla="*/ 2938026 h 4424804"/>
              <a:gd name="connsiteX15" fmla="*/ 13922145 w 18670994"/>
              <a:gd name="connsiteY15" fmla="*/ 3155443 h 4424804"/>
              <a:gd name="connsiteX16" fmla="*/ 12967369 w 18670994"/>
              <a:gd name="connsiteY16" fmla="*/ 3667361 h 4424804"/>
              <a:gd name="connsiteX17" fmla="*/ 13869816 w 18670994"/>
              <a:gd name="connsiteY17" fmla="*/ 4266732 h 4424804"/>
              <a:gd name="connsiteX18" fmla="*/ 14824591 w 18670994"/>
              <a:gd name="connsiteY18" fmla="*/ 3754814 h 4424804"/>
              <a:gd name="connsiteX19" fmla="*/ 13922145 w 18670994"/>
              <a:gd name="connsiteY19" fmla="*/ 3155443 h 4424804"/>
              <a:gd name="connsiteX20" fmla="*/ 10452468 w 18670994"/>
              <a:gd name="connsiteY20" fmla="*/ 37881 h 4424804"/>
              <a:gd name="connsiteX21" fmla="*/ 18181319 w 18670994"/>
              <a:gd name="connsiteY21" fmla="*/ 2149340 h 4424804"/>
              <a:gd name="connsiteX22" fmla="*/ 17144999 w 18670994"/>
              <a:gd name="connsiteY22" fmla="*/ 3954626 h 4424804"/>
              <a:gd name="connsiteX23" fmla="*/ 9090661 w 18670994"/>
              <a:gd name="connsiteY23" fmla="*/ 4298680 h 4424804"/>
              <a:gd name="connsiteX24" fmla="*/ 0 w 18670994"/>
              <a:gd name="connsiteY24" fmla="*/ 2149340 h 4424804"/>
              <a:gd name="connsiteX25" fmla="*/ 9090660 w 18670994"/>
              <a:gd name="connsiteY25" fmla="*/ 0 h 4424804"/>
              <a:gd name="connsiteX26" fmla="*/ 10452468 w 18670994"/>
              <a:gd name="connsiteY26" fmla="*/ 37881 h 442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670994" h="4424804">
                <a:moveTo>
                  <a:pt x="11944135" y="3230128"/>
                </a:moveTo>
                <a:cubicBezTo>
                  <a:pt x="11431278" y="3205978"/>
                  <a:pt x="11003810" y="3435171"/>
                  <a:pt x="10989360" y="3742045"/>
                </a:cubicBezTo>
                <a:cubicBezTo>
                  <a:pt x="10974910" y="4048919"/>
                  <a:pt x="11378949" y="4317267"/>
                  <a:pt x="11891807" y="4341416"/>
                </a:cubicBezTo>
                <a:cubicBezTo>
                  <a:pt x="12404664" y="4365566"/>
                  <a:pt x="12832132" y="4136373"/>
                  <a:pt x="12846582" y="3829499"/>
                </a:cubicBezTo>
                <a:cubicBezTo>
                  <a:pt x="12861032" y="3522625"/>
                  <a:pt x="12456993" y="3254277"/>
                  <a:pt x="11944135" y="3230128"/>
                </a:cubicBezTo>
                <a:close/>
                <a:moveTo>
                  <a:pt x="9974010" y="3137358"/>
                </a:moveTo>
                <a:cubicBezTo>
                  <a:pt x="9461153" y="3113208"/>
                  <a:pt x="9033687" y="3342402"/>
                  <a:pt x="9019236" y="3649276"/>
                </a:cubicBezTo>
                <a:cubicBezTo>
                  <a:pt x="9004786" y="3956150"/>
                  <a:pt x="9408824" y="4224497"/>
                  <a:pt x="9921682" y="4248647"/>
                </a:cubicBezTo>
                <a:cubicBezTo>
                  <a:pt x="10434539" y="4272796"/>
                  <a:pt x="10862007" y="4043603"/>
                  <a:pt x="10876457" y="3736729"/>
                </a:cubicBezTo>
                <a:cubicBezTo>
                  <a:pt x="10890907" y="3429855"/>
                  <a:pt x="10486868" y="3161508"/>
                  <a:pt x="9974010" y="3137358"/>
                </a:cubicBezTo>
                <a:close/>
                <a:moveTo>
                  <a:pt x="8008905" y="2938026"/>
                </a:moveTo>
                <a:cubicBezTo>
                  <a:pt x="7496047" y="2913877"/>
                  <a:pt x="7068580" y="3143070"/>
                  <a:pt x="7054130" y="3449944"/>
                </a:cubicBezTo>
                <a:cubicBezTo>
                  <a:pt x="7039680" y="3756818"/>
                  <a:pt x="7443719" y="4025165"/>
                  <a:pt x="7956577" y="4049315"/>
                </a:cubicBezTo>
                <a:cubicBezTo>
                  <a:pt x="8469434" y="4073465"/>
                  <a:pt x="8896901" y="3844271"/>
                  <a:pt x="8911351" y="3537397"/>
                </a:cubicBezTo>
                <a:cubicBezTo>
                  <a:pt x="8925802" y="3230523"/>
                  <a:pt x="8521762" y="2962176"/>
                  <a:pt x="8008905" y="2938026"/>
                </a:cubicBezTo>
                <a:close/>
                <a:moveTo>
                  <a:pt x="13922145" y="3155443"/>
                </a:moveTo>
                <a:cubicBezTo>
                  <a:pt x="13409287" y="3131293"/>
                  <a:pt x="12981819" y="3360487"/>
                  <a:pt x="12967369" y="3667361"/>
                </a:cubicBezTo>
                <a:cubicBezTo>
                  <a:pt x="12952919" y="3974235"/>
                  <a:pt x="13356958" y="4242582"/>
                  <a:pt x="13869816" y="4266732"/>
                </a:cubicBezTo>
                <a:cubicBezTo>
                  <a:pt x="14382674" y="4290881"/>
                  <a:pt x="14810141" y="4061688"/>
                  <a:pt x="14824591" y="3754814"/>
                </a:cubicBezTo>
                <a:cubicBezTo>
                  <a:pt x="14839041" y="3447940"/>
                  <a:pt x="14435002" y="3179592"/>
                  <a:pt x="13922145" y="3155443"/>
                </a:cubicBezTo>
                <a:close/>
                <a:moveTo>
                  <a:pt x="10452468" y="37881"/>
                </a:moveTo>
                <a:cubicBezTo>
                  <a:pt x="14677878" y="275670"/>
                  <a:pt x="17323870" y="1570988"/>
                  <a:pt x="18181319" y="2149340"/>
                </a:cubicBezTo>
                <a:cubicBezTo>
                  <a:pt x="19127469" y="2787522"/>
                  <a:pt x="18660109" y="3596403"/>
                  <a:pt x="17144999" y="3954626"/>
                </a:cubicBezTo>
                <a:cubicBezTo>
                  <a:pt x="15629889" y="4312849"/>
                  <a:pt x="11948159" y="4599561"/>
                  <a:pt x="9090661" y="4298680"/>
                </a:cubicBezTo>
                <a:cubicBezTo>
                  <a:pt x="6233160" y="3997799"/>
                  <a:pt x="0" y="3336388"/>
                  <a:pt x="0" y="2149340"/>
                </a:cubicBezTo>
                <a:cubicBezTo>
                  <a:pt x="0" y="962292"/>
                  <a:pt x="4070027" y="1"/>
                  <a:pt x="9090660" y="0"/>
                </a:cubicBezTo>
                <a:cubicBezTo>
                  <a:pt x="9561343" y="0"/>
                  <a:pt x="10015357" y="13282"/>
                  <a:pt x="10452468" y="37881"/>
                </a:cubicBezTo>
                <a:close/>
              </a:path>
            </a:pathLst>
          </a:custGeom>
          <a:gradFill>
            <a:gsLst>
              <a:gs pos="0">
                <a:srgbClr val="0D4DF0"/>
              </a:gs>
              <a:gs pos="75000">
                <a:srgbClr val="4421E6"/>
              </a:gs>
            </a:gsLst>
            <a:lin ang="4200000" scaled="0"/>
          </a:gradFill>
          <a:ln>
            <a:noFill/>
          </a:ln>
          <a:effectLst>
            <a:outerShdw blurRad="165100" dist="635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869B9-8ECE-F7AE-B7AF-0F01B7FD009C}"/>
              </a:ext>
            </a:extLst>
          </p:cNvPr>
          <p:cNvGrpSpPr/>
          <p:nvPr/>
        </p:nvGrpSpPr>
        <p:grpSpPr>
          <a:xfrm>
            <a:off x="130374" y="1203235"/>
            <a:ext cx="3980862" cy="5507053"/>
            <a:chOff x="-2643306" y="1279967"/>
            <a:chExt cx="3980862" cy="5507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3EF62F-4335-50FB-9126-1078B6388B4E}"/>
                </a:ext>
              </a:extLst>
            </p:cNvPr>
            <p:cNvGrpSpPr/>
            <p:nvPr/>
          </p:nvGrpSpPr>
          <p:grpSpPr>
            <a:xfrm>
              <a:off x="-2643306" y="1279967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C7FB36E-6BFC-D669-2DF7-7AD71BD39707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25CF557-8D6D-5B35-002B-6EE5E5259C15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AC77DA-D0BE-1C77-7840-EBC586E0DCC4}"/>
                </a:ext>
              </a:extLst>
            </p:cNvPr>
            <p:cNvGrpSpPr/>
            <p:nvPr/>
          </p:nvGrpSpPr>
          <p:grpSpPr>
            <a:xfrm>
              <a:off x="-2643306" y="4119827"/>
              <a:ext cx="3980862" cy="2667193"/>
              <a:chOff x="834013" y="5355772"/>
              <a:chExt cx="2017342" cy="13119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0F8E53B-7042-DF4D-9AB7-92EDF3C58413}"/>
                  </a:ext>
                </a:extLst>
              </p:cNvPr>
              <p:cNvSpPr/>
              <p:nvPr/>
            </p:nvSpPr>
            <p:spPr>
              <a:xfrm>
                <a:off x="834014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srgbClr val="4421E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D5A54D-9D51-D7E5-B9E8-0B056143B1A8}"/>
                  </a:ext>
                </a:extLst>
              </p:cNvPr>
              <p:cNvSpPr/>
              <p:nvPr/>
            </p:nvSpPr>
            <p:spPr>
              <a:xfrm>
                <a:off x="834013" y="5355772"/>
                <a:ext cx="2017341" cy="1311975"/>
              </a:xfrm>
              <a:prstGeom prst="roundRect">
                <a:avLst>
                  <a:gd name="adj" fmla="val 50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13500000" algn="br" rotWithShape="0">
                  <a:srgbClr val="0D4DF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EA39F-D492-34BA-0192-AF694BF2BDCD}"/>
              </a:ext>
            </a:extLst>
          </p:cNvPr>
          <p:cNvSpPr/>
          <p:nvPr/>
        </p:nvSpPr>
        <p:spPr>
          <a:xfrm>
            <a:off x="4289260" y="238923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0FF64D-BAB0-AABA-1D7C-D16A4EB96D79}"/>
              </a:ext>
            </a:extLst>
          </p:cNvPr>
          <p:cNvSpPr/>
          <p:nvPr/>
        </p:nvSpPr>
        <p:spPr>
          <a:xfrm>
            <a:off x="4289260" y="4551542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323DB6-CFB7-861F-381B-3EDA88798790}"/>
              </a:ext>
            </a:extLst>
          </p:cNvPr>
          <p:cNvSpPr/>
          <p:nvPr/>
        </p:nvSpPr>
        <p:spPr>
          <a:xfrm>
            <a:off x="8225014" y="2389236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F36772-6487-90B5-9D7D-35DA5723BAF3}"/>
              </a:ext>
            </a:extLst>
          </p:cNvPr>
          <p:cNvSpPr/>
          <p:nvPr/>
        </p:nvSpPr>
        <p:spPr>
          <a:xfrm>
            <a:off x="8225014" y="4551541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0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71C2C-BBBB-33B3-0E6E-A4929A021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35909-1372-1A71-35CD-99A813C9B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43F2B2-F9D0-AD8A-9333-7A98B338DB6B}"/>
              </a:ext>
            </a:extLst>
          </p:cNvPr>
          <p:cNvGrpSpPr/>
          <p:nvPr/>
        </p:nvGrpSpPr>
        <p:grpSpPr>
          <a:xfrm>
            <a:off x="115134" y="1237272"/>
            <a:ext cx="3980862" cy="2667193"/>
            <a:chOff x="834013" y="5355772"/>
            <a:chExt cx="2017342" cy="1311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DCEDAA-7251-C873-FFFC-BBE0E3E80F6A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EFE734-304F-741F-F962-63AE3548E7E1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EBDAA5-8133-E8D8-99A6-4636ECC85574}"/>
              </a:ext>
            </a:extLst>
          </p:cNvPr>
          <p:cNvGrpSpPr/>
          <p:nvPr/>
        </p:nvGrpSpPr>
        <p:grpSpPr>
          <a:xfrm>
            <a:off x="115134" y="4077132"/>
            <a:ext cx="3980862" cy="2667193"/>
            <a:chOff x="834013" y="5355772"/>
            <a:chExt cx="2017342" cy="1311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FC4034-9E9C-8D66-001B-D298DE0849D7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9042CBE-1B5B-F944-0DA2-491E0A6A47CE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0D5B69-E051-DABD-4190-5E8B617D0B5A}"/>
              </a:ext>
            </a:extLst>
          </p:cNvPr>
          <p:cNvSpPr/>
          <p:nvPr/>
        </p:nvSpPr>
        <p:spPr>
          <a:xfrm>
            <a:off x="4304500" y="238923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CA6320-A1A8-DE35-7F6E-F4843D6F009F}"/>
              </a:ext>
            </a:extLst>
          </p:cNvPr>
          <p:cNvSpPr/>
          <p:nvPr/>
        </p:nvSpPr>
        <p:spPr>
          <a:xfrm>
            <a:off x="4304500" y="4551542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CD09C7-1842-0FE9-9AC6-0F03983BA6A6}"/>
              </a:ext>
            </a:extLst>
          </p:cNvPr>
          <p:cNvSpPr/>
          <p:nvPr/>
        </p:nvSpPr>
        <p:spPr>
          <a:xfrm>
            <a:off x="8240254" y="2389236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A75EFE-9398-3EEA-23FB-C3D35334C6AE}"/>
              </a:ext>
            </a:extLst>
          </p:cNvPr>
          <p:cNvSpPr/>
          <p:nvPr/>
        </p:nvSpPr>
        <p:spPr>
          <a:xfrm>
            <a:off x="8240254" y="4551541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973F0E-9CC7-0BE1-3EF9-EC1B93C42EF8}"/>
              </a:ext>
            </a:extLst>
          </p:cNvPr>
          <p:cNvSpPr/>
          <p:nvPr/>
        </p:nvSpPr>
        <p:spPr>
          <a:xfrm>
            <a:off x="4526134" y="1279914"/>
            <a:ext cx="1140542" cy="570271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382BEA"/>
              </a:gs>
              <a:gs pos="100000">
                <a:srgbClr val="3D28E9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4676D5-3879-1F8E-233C-703D661075C4}"/>
              </a:ext>
            </a:extLst>
          </p:cNvPr>
          <p:cNvSpPr/>
          <p:nvPr/>
        </p:nvSpPr>
        <p:spPr>
          <a:xfrm>
            <a:off x="6558951" y="1279914"/>
            <a:ext cx="1140542" cy="570271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3C28E9"/>
              </a:gs>
              <a:gs pos="100000">
                <a:srgbClr val="4023E5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F35B1E-F8A4-130E-45EA-8A72DCEA944C}"/>
              </a:ext>
            </a:extLst>
          </p:cNvPr>
          <p:cNvSpPr/>
          <p:nvPr/>
        </p:nvSpPr>
        <p:spPr>
          <a:xfrm>
            <a:off x="8591768" y="1279914"/>
            <a:ext cx="1140542" cy="570271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3F25E8"/>
              </a:gs>
              <a:gs pos="100000">
                <a:srgbClr val="4120E2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AD1256-BFB9-01AB-CBA0-BA3CC13834FA}"/>
              </a:ext>
            </a:extLst>
          </p:cNvPr>
          <p:cNvSpPr/>
          <p:nvPr/>
        </p:nvSpPr>
        <p:spPr>
          <a:xfrm>
            <a:off x="10624584" y="1279914"/>
            <a:ext cx="1140542" cy="570271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4321E7"/>
              </a:gs>
              <a:gs pos="100000">
                <a:srgbClr val="4422E8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5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7992-3844-3F88-E192-8B3A15F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378D93-2E47-1E7C-C70F-9BDBEB81D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8473F5-8185-2C53-4F4A-F26262C4066A}"/>
              </a:ext>
            </a:extLst>
          </p:cNvPr>
          <p:cNvGrpSpPr/>
          <p:nvPr/>
        </p:nvGrpSpPr>
        <p:grpSpPr>
          <a:xfrm>
            <a:off x="172100" y="2389235"/>
            <a:ext cx="3810787" cy="2054943"/>
            <a:chOff x="834013" y="5355772"/>
            <a:chExt cx="2017342" cy="1311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59AB5E-38E9-81FE-359B-C2575935AC33}"/>
                </a:ext>
              </a:extLst>
            </p:cNvPr>
            <p:cNvSpPr/>
            <p:nvPr/>
          </p:nvSpPr>
          <p:spPr>
            <a:xfrm>
              <a:off x="834014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srgbClr val="4421E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87F84F-160F-D315-E95D-1F1F2C77E99F}"/>
                </a:ext>
              </a:extLst>
            </p:cNvPr>
            <p:cNvSpPr/>
            <p:nvPr/>
          </p:nvSpPr>
          <p:spPr>
            <a:xfrm>
              <a:off x="834013" y="5355772"/>
              <a:ext cx="2017341" cy="1311975"/>
            </a:xfrm>
            <a:prstGeom prst="roundRect">
              <a:avLst>
                <a:gd name="adj" fmla="val 502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algn="br" rotWithShape="0">
                <a:srgbClr val="0D4DF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D6861A-3265-E9CC-45D5-53635533A8CC}"/>
              </a:ext>
            </a:extLst>
          </p:cNvPr>
          <p:cNvSpPr/>
          <p:nvPr/>
        </p:nvSpPr>
        <p:spPr>
          <a:xfrm>
            <a:off x="4183433" y="238923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F577C2-6930-9373-2AE5-AB8ED926FD3D}"/>
              </a:ext>
            </a:extLst>
          </p:cNvPr>
          <p:cNvSpPr/>
          <p:nvPr/>
        </p:nvSpPr>
        <p:spPr>
          <a:xfrm>
            <a:off x="4191429" y="4630198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120BA2-3109-89C5-D27F-01CF1ABEF6E5}"/>
              </a:ext>
            </a:extLst>
          </p:cNvPr>
          <p:cNvSpPr/>
          <p:nvPr/>
        </p:nvSpPr>
        <p:spPr>
          <a:xfrm>
            <a:off x="8210758" y="2389236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F6C293-25F0-2DE6-3168-2E2936C2924C}"/>
              </a:ext>
            </a:extLst>
          </p:cNvPr>
          <p:cNvSpPr/>
          <p:nvPr/>
        </p:nvSpPr>
        <p:spPr>
          <a:xfrm>
            <a:off x="8210758" y="463019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2653DE-1365-9784-108F-6AC73D95C511}"/>
              </a:ext>
            </a:extLst>
          </p:cNvPr>
          <p:cNvSpPr/>
          <p:nvPr/>
        </p:nvSpPr>
        <p:spPr>
          <a:xfrm>
            <a:off x="201596" y="1279910"/>
            <a:ext cx="1727182" cy="857808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2B34E9"/>
              </a:gs>
              <a:gs pos="100000">
                <a:srgbClr val="332DE2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3B5E63-B316-8284-1D5F-7FBB5BEF0183}"/>
              </a:ext>
            </a:extLst>
          </p:cNvPr>
          <p:cNvSpPr/>
          <p:nvPr/>
        </p:nvSpPr>
        <p:spPr>
          <a:xfrm>
            <a:off x="172101" y="4653057"/>
            <a:ext cx="3826779" cy="2054943"/>
          </a:xfrm>
          <a:prstGeom prst="roundRect">
            <a:avLst>
              <a:gd name="adj" fmla="val 4568"/>
            </a:avLst>
          </a:prstGeom>
          <a:solidFill>
            <a:schemeClr val="bg1"/>
          </a:solidFill>
          <a:ln>
            <a:solidFill>
              <a:srgbClr val="0E4CE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BCC270-9679-0D35-F047-4429FFD63BE5}"/>
              </a:ext>
            </a:extLst>
          </p:cNvPr>
          <p:cNvSpPr/>
          <p:nvPr/>
        </p:nvSpPr>
        <p:spPr>
          <a:xfrm>
            <a:off x="2713323" y="1279910"/>
            <a:ext cx="1727182" cy="857808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3131E9"/>
              </a:gs>
              <a:gs pos="100000">
                <a:srgbClr val="3928E8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5D4AA2-FE4A-17E9-DB94-E490C766ADFA}"/>
              </a:ext>
            </a:extLst>
          </p:cNvPr>
          <p:cNvSpPr/>
          <p:nvPr/>
        </p:nvSpPr>
        <p:spPr>
          <a:xfrm>
            <a:off x="5225050" y="1279910"/>
            <a:ext cx="1727182" cy="857808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372CEA"/>
              </a:gs>
              <a:gs pos="100000">
                <a:srgbClr val="3F25E8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FAEC1-472B-867B-6C54-CB8496A65A6E}"/>
              </a:ext>
            </a:extLst>
          </p:cNvPr>
          <p:cNvSpPr/>
          <p:nvPr/>
        </p:nvSpPr>
        <p:spPr>
          <a:xfrm>
            <a:off x="7736777" y="1279910"/>
            <a:ext cx="1727182" cy="857808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3C28E9"/>
              </a:gs>
              <a:gs pos="100000">
                <a:srgbClr val="4321E7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74D178-C835-A3FB-0551-29DCD9AE3B0E}"/>
              </a:ext>
            </a:extLst>
          </p:cNvPr>
          <p:cNvSpPr/>
          <p:nvPr/>
        </p:nvSpPr>
        <p:spPr>
          <a:xfrm>
            <a:off x="10248503" y="1279910"/>
            <a:ext cx="1727182" cy="857808"/>
          </a:xfrm>
          <a:prstGeom prst="roundRect">
            <a:avLst>
              <a:gd name="adj" fmla="val 13104"/>
            </a:avLst>
          </a:prstGeom>
          <a:gradFill>
            <a:gsLst>
              <a:gs pos="0">
                <a:srgbClr val="4024E8"/>
              </a:gs>
              <a:gs pos="100000">
                <a:srgbClr val="4321E7"/>
              </a:gs>
            </a:gsLst>
            <a:lin ang="5400000" scaled="1"/>
          </a:gradFill>
          <a:ln>
            <a:solidFill>
              <a:schemeClr val="bg1">
                <a:alpha val="2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9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Vishwakarma</dc:creator>
  <cp:lastModifiedBy>Ram Vishwakarma</cp:lastModifiedBy>
  <cp:revision>6</cp:revision>
  <dcterms:created xsi:type="dcterms:W3CDTF">2025-01-23T15:23:25Z</dcterms:created>
  <dcterms:modified xsi:type="dcterms:W3CDTF">2025-01-25T14:50:47Z</dcterms:modified>
</cp:coreProperties>
</file>