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9" r:id="rId1"/>
  </p:sldMasterIdLst>
  <p:notesMasterIdLst>
    <p:notesMasterId r:id="rId24"/>
  </p:notesMasterIdLst>
  <p:sldIdLst>
    <p:sldId id="256" r:id="rId2"/>
    <p:sldId id="260" r:id="rId3"/>
    <p:sldId id="258" r:id="rId4"/>
    <p:sldId id="318" r:id="rId5"/>
    <p:sldId id="259" r:id="rId6"/>
    <p:sldId id="310" r:id="rId7"/>
    <p:sldId id="319" r:id="rId8"/>
    <p:sldId id="265" r:id="rId9"/>
    <p:sldId id="311" r:id="rId10"/>
    <p:sldId id="320" r:id="rId11"/>
    <p:sldId id="262" r:id="rId12"/>
    <p:sldId id="312" r:id="rId13"/>
    <p:sldId id="313" r:id="rId14"/>
    <p:sldId id="314" r:id="rId15"/>
    <p:sldId id="315" r:id="rId16"/>
    <p:sldId id="317" r:id="rId17"/>
    <p:sldId id="321" r:id="rId18"/>
    <p:sldId id="279" r:id="rId19"/>
    <p:sldId id="322" r:id="rId20"/>
    <p:sldId id="323" r:id="rId21"/>
    <p:sldId id="324" r:id="rId22"/>
    <p:sldId id="267" r:id="rId23"/>
  </p:sldIdLst>
  <p:sldSz cx="9144000" cy="5143500" type="screen16x9"/>
  <p:notesSz cx="6858000" cy="9144000"/>
  <p:embeddedFontLst>
    <p:embeddedFont>
      <p:font typeface="Aptos Display" panose="020B0004020202020204" pitchFamily="34" charset="0"/>
      <p:regular r:id="rId25"/>
      <p:bold r:id="rId26"/>
      <p:boldItalic r:id="rId27"/>
    </p:embeddedFont>
    <p:embeddedFont>
      <p:font typeface="Poppins" panose="00000500000000000000" pitchFamily="2" charset="0"/>
      <p:regular r:id="rId28"/>
      <p:bold r:id="rId29"/>
      <p:italic r:id="rId30"/>
      <p:boldItalic r:id="rId31"/>
    </p:embeddedFont>
    <p:embeddedFont>
      <p:font typeface="Poppins Light" panose="00000400000000000000" pitchFamily="2" charset="0"/>
      <p:regular r:id="rId32"/>
      <p:bold r:id="rId33"/>
      <p:italic r:id="rId34"/>
      <p:boldItalic r:id="rId35"/>
    </p:embeddedFont>
    <p:embeddedFont>
      <p:font typeface="Poppins Medium" panose="00000600000000000000" pitchFamily="2" charset="0"/>
      <p:regular r:id="rId36"/>
      <p:bold r:id="rId37"/>
      <p:italic r:id="rId38"/>
      <p:boldItalic r:id="rId39"/>
    </p:embeddedFont>
    <p:embeddedFont>
      <p:font typeface="Poppins SemiBold" panose="00000700000000000000" pitchFamily="2" charset="0"/>
      <p:regular r:id="rId40"/>
      <p:bold r:id="rId41"/>
      <p:italic r:id="rId42"/>
      <p:boldItalic r:id="rId4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CAF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87A7869-B004-423D-B03E-1C5D159DC788}">
  <a:tblStyle styleId="{187A7869-B004-423D-B03E-1C5D159DC78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94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9" Type="http://schemas.openxmlformats.org/officeDocument/2006/relationships/font" Target="fonts/font15.fntdata"/><Relationship Id="rId21" Type="http://schemas.openxmlformats.org/officeDocument/2006/relationships/slide" Target="slides/slide20.xml"/><Relationship Id="rId34" Type="http://schemas.openxmlformats.org/officeDocument/2006/relationships/font" Target="fonts/font10.fntdata"/><Relationship Id="rId42" Type="http://schemas.openxmlformats.org/officeDocument/2006/relationships/font" Target="fonts/font18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font" Target="fonts/font13.fntdata"/><Relationship Id="rId40" Type="http://schemas.openxmlformats.org/officeDocument/2006/relationships/font" Target="fonts/font16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font" Target="fonts/font11.fntdata"/><Relationship Id="rId43" Type="http://schemas.openxmlformats.org/officeDocument/2006/relationships/font" Target="fonts/font19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font" Target="fonts/font14.fntdata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font" Target="fonts/font1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2" name="Google Shape;8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Google Shape;1140;g99f2f57a71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1" name="Google Shape;1141;g99f2f57a71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41330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8" name="Google Shape;1098;g99f2f57a71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9" name="Google Shape;1099;g99f2f57a71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8" name="Google Shape;1098;g99f2f57a71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9" name="Google Shape;1099;g99f2f57a71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97074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8" name="Google Shape;1098;g99f2f57a71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9" name="Google Shape;1099;g99f2f57a71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21863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8" name="Google Shape;1098;g99f2f57a71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9" name="Google Shape;1099;g99f2f57a71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371720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8" name="Google Shape;1098;g99f2f57a71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9" name="Google Shape;1099;g99f2f57a71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30751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8" name="Google Shape;1098;g99f2f57a71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9" name="Google Shape;1099;g99f2f57a71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726927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Google Shape;1140;g99f2f57a71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1" name="Google Shape;1141;g99f2f57a71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32741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8" name="Google Shape;2108;g109ba402ee6_0_26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9" name="Google Shape;2109;g109ba402ee6_0_26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8" name="Google Shape;2108;g109ba402ee6_0_26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9" name="Google Shape;2109;g109ba402ee6_0_26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13903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" name="Google Shape;996;gbd6c00e73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7" name="Google Shape;997;gbd6c00e730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8" name="Google Shape;2108;g109ba402ee6_0_26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9" name="Google Shape;2109;g109ba402ee6_0_26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638023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8" name="Google Shape;2108;g109ba402ee6_0_26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9" name="Google Shape;2109;g109ba402ee6_0_26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968698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8" name="Google Shape;1328;g99f2f57a71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9" name="Google Shape;1329;g99f2f57a71_0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Google Shape;890;g99f2f57a71_0_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1" name="Google Shape;891;g99f2f57a71_0_2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Google Shape;1140;g99f2f57a71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1" name="Google Shape;1141;g99f2f57a71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463686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" name="Google Shape;954;g99f2f57a71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5" name="Google Shape;955;g99f2f57a71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" name="Google Shape;954;g99f2f57a71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5" name="Google Shape;955;g99f2f57a71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58470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Google Shape;1140;g99f2f57a71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1" name="Google Shape;1141;g99f2f57a71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64828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6" name="Google Shape;1226;gbd6c00e730_0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7" name="Google Shape;1227;gbd6c00e730_0_2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6" name="Google Shape;1226;gbd6c00e730_0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7" name="Google Shape;1227;gbd6c00e730_0_2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25326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slide" Target="../slides/slide5.xml"/><Relationship Id="rId1" Type="http://schemas.openxmlformats.org/officeDocument/2006/relationships/slideMaster" Target="../slideMasters/slideMaster1.xml"/><Relationship Id="rId6" Type="http://schemas.openxmlformats.org/officeDocument/2006/relationships/slide" Target="../slides/slide1.xml"/><Relationship Id="rId5" Type="http://schemas.openxmlformats.org/officeDocument/2006/relationships/slide" Target="../slides/slide15.xml"/><Relationship Id="rId4" Type="http://schemas.openxmlformats.org/officeDocument/2006/relationships/slide" Target="../slides/slide8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5511937" y="227671"/>
            <a:ext cx="2918495" cy="251400"/>
            <a:chOff x="5511937" y="227671"/>
            <a:chExt cx="2918495" cy="251400"/>
          </a:xfrm>
        </p:grpSpPr>
        <p:sp>
          <p:nvSpPr>
            <p:cNvPr id="10" name="Google Shape;10;p2"/>
            <p:cNvSpPr/>
            <p:nvPr/>
          </p:nvSpPr>
          <p:spPr>
            <a:xfrm>
              <a:off x="5511937" y="227671"/>
              <a:ext cx="2491200" cy="2514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" name="Google Shape;11;p2"/>
            <p:cNvGrpSpPr/>
            <p:nvPr/>
          </p:nvGrpSpPr>
          <p:grpSpPr>
            <a:xfrm>
              <a:off x="8107044" y="247440"/>
              <a:ext cx="323388" cy="211832"/>
              <a:chOff x="7981350" y="540875"/>
              <a:chExt cx="445500" cy="291779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981350" y="540875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981350" y="667114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7981350" y="793354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" name="Google Shape;15;p2"/>
            <p:cNvGrpSpPr/>
            <p:nvPr/>
          </p:nvGrpSpPr>
          <p:grpSpPr>
            <a:xfrm>
              <a:off x="7742331" y="283445"/>
              <a:ext cx="146689" cy="139689"/>
              <a:chOff x="590233" y="2668119"/>
              <a:chExt cx="56685" cy="54487"/>
            </a:xfrm>
          </p:grpSpPr>
          <p:sp>
            <p:nvSpPr>
              <p:cNvPr id="16" name="Google Shape;16;p2"/>
              <p:cNvSpPr/>
              <p:nvPr/>
            </p:nvSpPr>
            <p:spPr>
              <a:xfrm>
                <a:off x="590233" y="2668119"/>
                <a:ext cx="48504" cy="44139"/>
              </a:xfrm>
              <a:custGeom>
                <a:avLst/>
                <a:gdLst/>
                <a:ahLst/>
                <a:cxnLst/>
                <a:rect l="l" t="t" r="r" b="b"/>
                <a:pathLst>
                  <a:path w="1589" h="1446" extrusionOk="0">
                    <a:moveTo>
                      <a:pt x="795" y="143"/>
                    </a:moveTo>
                    <a:cubicBezTo>
                      <a:pt x="946" y="143"/>
                      <a:pt x="1089" y="205"/>
                      <a:pt x="1205" y="312"/>
                    </a:cubicBezTo>
                    <a:cubicBezTo>
                      <a:pt x="1428" y="535"/>
                      <a:pt x="1428" y="910"/>
                      <a:pt x="1205" y="1133"/>
                    </a:cubicBezTo>
                    <a:cubicBezTo>
                      <a:pt x="1094" y="1245"/>
                      <a:pt x="946" y="1300"/>
                      <a:pt x="799" y="1300"/>
                    </a:cubicBezTo>
                    <a:cubicBezTo>
                      <a:pt x="652" y="1300"/>
                      <a:pt x="505" y="1245"/>
                      <a:pt x="393" y="1133"/>
                    </a:cubicBezTo>
                    <a:cubicBezTo>
                      <a:pt x="161" y="910"/>
                      <a:pt x="161" y="535"/>
                      <a:pt x="393" y="312"/>
                    </a:cubicBezTo>
                    <a:cubicBezTo>
                      <a:pt x="500" y="205"/>
                      <a:pt x="652" y="143"/>
                      <a:pt x="795" y="143"/>
                    </a:cubicBezTo>
                    <a:close/>
                    <a:moveTo>
                      <a:pt x="799" y="0"/>
                    </a:moveTo>
                    <a:cubicBezTo>
                      <a:pt x="614" y="0"/>
                      <a:pt x="429" y="72"/>
                      <a:pt x="286" y="214"/>
                    </a:cubicBezTo>
                    <a:cubicBezTo>
                      <a:pt x="1" y="491"/>
                      <a:pt x="1" y="955"/>
                      <a:pt x="286" y="1231"/>
                    </a:cubicBezTo>
                    <a:cubicBezTo>
                      <a:pt x="429" y="1374"/>
                      <a:pt x="616" y="1445"/>
                      <a:pt x="795" y="1445"/>
                    </a:cubicBezTo>
                    <a:cubicBezTo>
                      <a:pt x="982" y="1445"/>
                      <a:pt x="1169" y="1374"/>
                      <a:pt x="1312" y="1231"/>
                    </a:cubicBezTo>
                    <a:cubicBezTo>
                      <a:pt x="1589" y="955"/>
                      <a:pt x="1589" y="491"/>
                      <a:pt x="1312" y="214"/>
                    </a:cubicBezTo>
                    <a:cubicBezTo>
                      <a:pt x="1169" y="72"/>
                      <a:pt x="984" y="0"/>
                      <a:pt x="79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627015" y="2702704"/>
                <a:ext cx="19902" cy="19902"/>
              </a:xfrm>
              <a:custGeom>
                <a:avLst/>
                <a:gdLst/>
                <a:ahLst/>
                <a:cxnLst/>
                <a:rect l="l" t="t" r="r" b="b"/>
                <a:pathLst>
                  <a:path w="652" h="652" extrusionOk="0">
                    <a:moveTo>
                      <a:pt x="107" y="0"/>
                    </a:moveTo>
                    <a:lnTo>
                      <a:pt x="0" y="98"/>
                    </a:lnTo>
                    <a:lnTo>
                      <a:pt x="553" y="651"/>
                    </a:lnTo>
                    <a:lnTo>
                      <a:pt x="651" y="544"/>
                    </a:lnTo>
                    <a:lnTo>
                      <a:pt x="10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3417100" y="1120350"/>
            <a:ext cx="4190400" cy="210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3388900" y="3355725"/>
            <a:ext cx="4246800" cy="32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175" y="4362425"/>
            <a:ext cx="9144000" cy="7860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526167" y="4573850"/>
            <a:ext cx="354900" cy="3549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 txBox="1"/>
          <p:nvPr/>
        </p:nvSpPr>
        <p:spPr>
          <a:xfrm>
            <a:off x="887416" y="4599625"/>
            <a:ext cx="17448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Mars Is a Cold Place</a:t>
            </a:r>
            <a:endParaRPr sz="1000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23" name="Google Shape;23;p2"/>
          <p:cNvSpPr txBox="1"/>
          <p:nvPr/>
        </p:nvSpPr>
        <p:spPr>
          <a:xfrm>
            <a:off x="887416" y="4749350"/>
            <a:ext cx="10515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The 15th Planet</a:t>
            </a:r>
            <a:endParaRPr sz="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4" name="Google Shape;24;p2"/>
          <p:cNvSpPr txBox="1"/>
          <p:nvPr/>
        </p:nvSpPr>
        <p:spPr>
          <a:xfrm>
            <a:off x="2705193" y="4698800"/>
            <a:ext cx="2514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2:54</a:t>
            </a:r>
            <a:endParaRPr sz="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5" name="Google Shape;25;p2"/>
          <p:cNvSpPr txBox="1"/>
          <p:nvPr/>
        </p:nvSpPr>
        <p:spPr>
          <a:xfrm>
            <a:off x="8521293" y="4698800"/>
            <a:ext cx="2514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3:49</a:t>
            </a:r>
            <a:endParaRPr sz="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6" name="Google Shape;26;p2"/>
          <p:cNvSpPr/>
          <p:nvPr/>
        </p:nvSpPr>
        <p:spPr>
          <a:xfrm>
            <a:off x="4504042" y="4603191"/>
            <a:ext cx="115200" cy="88562"/>
          </a:xfrm>
          <a:custGeom>
            <a:avLst/>
            <a:gdLst/>
            <a:ahLst/>
            <a:cxnLst/>
            <a:rect l="l" t="t" r="r" b="b"/>
            <a:pathLst>
              <a:path w="17930" h="13784" extrusionOk="0">
                <a:moveTo>
                  <a:pt x="12887" y="1"/>
                </a:moveTo>
                <a:cubicBezTo>
                  <a:pt x="11206" y="1"/>
                  <a:pt x="9861" y="897"/>
                  <a:pt x="8965" y="2018"/>
                </a:cubicBezTo>
                <a:cubicBezTo>
                  <a:pt x="7956" y="897"/>
                  <a:pt x="6612" y="1"/>
                  <a:pt x="5043" y="1"/>
                </a:cubicBezTo>
                <a:cubicBezTo>
                  <a:pt x="2241" y="1"/>
                  <a:pt x="0" y="2242"/>
                  <a:pt x="0" y="5043"/>
                </a:cubicBezTo>
                <a:cubicBezTo>
                  <a:pt x="0" y="6500"/>
                  <a:pt x="560" y="7733"/>
                  <a:pt x="1457" y="8517"/>
                </a:cubicBezTo>
                <a:cubicBezTo>
                  <a:pt x="2241" y="9413"/>
                  <a:pt x="5603" y="12103"/>
                  <a:pt x="8853" y="13784"/>
                </a:cubicBezTo>
                <a:cubicBezTo>
                  <a:pt x="11766" y="11879"/>
                  <a:pt x="15464" y="9413"/>
                  <a:pt x="16249" y="8517"/>
                </a:cubicBezTo>
                <a:cubicBezTo>
                  <a:pt x="17257" y="7733"/>
                  <a:pt x="17817" y="6276"/>
                  <a:pt x="17817" y="4931"/>
                </a:cubicBezTo>
                <a:cubicBezTo>
                  <a:pt x="17929" y="2242"/>
                  <a:pt x="15688" y="1"/>
                  <a:pt x="12887" y="1"/>
                </a:cubicBezTo>
                <a:close/>
              </a:path>
            </a:pathLst>
          </a:cu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" name="Google Shape;27;p2"/>
          <p:cNvGrpSpPr/>
          <p:nvPr/>
        </p:nvGrpSpPr>
        <p:grpSpPr>
          <a:xfrm>
            <a:off x="6878094" y="4599628"/>
            <a:ext cx="95765" cy="95765"/>
            <a:chOff x="5925100" y="2102500"/>
            <a:chExt cx="372625" cy="372625"/>
          </a:xfrm>
        </p:grpSpPr>
        <p:sp>
          <p:nvSpPr>
            <p:cNvPr id="28" name="Google Shape;28;p2"/>
            <p:cNvSpPr/>
            <p:nvPr/>
          </p:nvSpPr>
          <p:spPr>
            <a:xfrm>
              <a:off x="5925100" y="2102500"/>
              <a:ext cx="372625" cy="372625"/>
            </a:xfrm>
            <a:custGeom>
              <a:avLst/>
              <a:gdLst/>
              <a:ahLst/>
              <a:cxnLst/>
              <a:rect l="l" t="t" r="r" b="b"/>
              <a:pathLst>
                <a:path w="14905" h="14905" extrusionOk="0">
                  <a:moveTo>
                    <a:pt x="14904" y="7396"/>
                  </a:moveTo>
                  <a:cubicBezTo>
                    <a:pt x="14904" y="11542"/>
                    <a:pt x="11542" y="14904"/>
                    <a:pt x="7396" y="14904"/>
                  </a:cubicBezTo>
                  <a:cubicBezTo>
                    <a:pt x="3362" y="14904"/>
                    <a:pt x="0" y="11542"/>
                    <a:pt x="0" y="7396"/>
                  </a:cubicBezTo>
                  <a:cubicBezTo>
                    <a:pt x="0" y="3362"/>
                    <a:pt x="3362" y="0"/>
                    <a:pt x="7396" y="0"/>
                  </a:cubicBezTo>
                  <a:cubicBezTo>
                    <a:pt x="11542" y="0"/>
                    <a:pt x="14904" y="3362"/>
                    <a:pt x="14904" y="7396"/>
                  </a:cubicBezTo>
                  <a:close/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110000" y="2214550"/>
              <a:ext cx="25" cy="151300"/>
            </a:xfrm>
            <a:custGeom>
              <a:avLst/>
              <a:gdLst/>
              <a:ahLst/>
              <a:cxnLst/>
              <a:rect l="l" t="t" r="r" b="b"/>
              <a:pathLst>
                <a:path w="1" h="6052" fill="none" extrusionOk="0">
                  <a:moveTo>
                    <a:pt x="0" y="1"/>
                  </a:moveTo>
                  <a:lnTo>
                    <a:pt x="0" y="6052"/>
                  </a:lnTo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 w="9525" cap="flat" cmpd="sng">
              <a:solidFill>
                <a:schemeClr val="dk2"/>
              </a:solidFill>
              <a:prstDash val="solid"/>
              <a:miter lim="1120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6034350" y="2287400"/>
              <a:ext cx="151300" cy="25"/>
            </a:xfrm>
            <a:custGeom>
              <a:avLst/>
              <a:gdLst/>
              <a:ahLst/>
              <a:cxnLst/>
              <a:rect l="l" t="t" r="r" b="b"/>
              <a:pathLst>
                <a:path w="6052" h="1" fill="none" extrusionOk="0">
                  <a:moveTo>
                    <a:pt x="6052" y="0"/>
                  </a:moveTo>
                  <a:lnTo>
                    <a:pt x="1" y="0"/>
                  </a:lnTo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 w="9525" cap="flat" cmpd="sng">
              <a:solidFill>
                <a:schemeClr val="dk2"/>
              </a:solidFill>
              <a:prstDash val="solid"/>
              <a:miter lim="1120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" name="Google Shape;31;p2"/>
          <p:cNvGrpSpPr/>
          <p:nvPr/>
        </p:nvGrpSpPr>
        <p:grpSpPr>
          <a:xfrm>
            <a:off x="5623324" y="4522157"/>
            <a:ext cx="251415" cy="251415"/>
            <a:chOff x="5664289" y="4604097"/>
            <a:chExt cx="302399" cy="302399"/>
          </a:xfrm>
        </p:grpSpPr>
        <p:sp>
          <p:nvSpPr>
            <p:cNvPr id="32" name="Google Shape;32;p2"/>
            <p:cNvSpPr/>
            <p:nvPr/>
          </p:nvSpPr>
          <p:spPr>
            <a:xfrm>
              <a:off x="5664289" y="4604097"/>
              <a:ext cx="302399" cy="302399"/>
            </a:xfrm>
            <a:custGeom>
              <a:avLst/>
              <a:gdLst/>
              <a:ahLst/>
              <a:cxnLst/>
              <a:rect l="l" t="t" r="r" b="b"/>
              <a:pathLst>
                <a:path w="47066" h="47066" extrusionOk="0">
                  <a:moveTo>
                    <a:pt x="47066" y="23533"/>
                  </a:moveTo>
                  <a:cubicBezTo>
                    <a:pt x="47066" y="36532"/>
                    <a:pt x="36532" y="47065"/>
                    <a:pt x="23533" y="47065"/>
                  </a:cubicBezTo>
                  <a:cubicBezTo>
                    <a:pt x="10534" y="47065"/>
                    <a:pt x="1" y="36532"/>
                    <a:pt x="1" y="23533"/>
                  </a:cubicBezTo>
                  <a:cubicBezTo>
                    <a:pt x="1" y="10534"/>
                    <a:pt x="10534" y="1"/>
                    <a:pt x="23533" y="1"/>
                  </a:cubicBezTo>
                  <a:cubicBezTo>
                    <a:pt x="36532" y="1"/>
                    <a:pt x="47066" y="10534"/>
                    <a:pt x="47066" y="23533"/>
                  </a:cubicBezTo>
                  <a:close/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787402" y="4712088"/>
              <a:ext cx="89288" cy="102961"/>
            </a:xfrm>
            <a:custGeom>
              <a:avLst/>
              <a:gdLst/>
              <a:ahLst/>
              <a:cxnLst/>
              <a:rect l="l" t="t" r="r" b="b"/>
              <a:pathLst>
                <a:path w="13897" h="16025" extrusionOk="0">
                  <a:moveTo>
                    <a:pt x="1" y="1"/>
                  </a:moveTo>
                  <a:lnTo>
                    <a:pt x="1" y="16025"/>
                  </a:lnTo>
                  <a:lnTo>
                    <a:pt x="13896" y="806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 1">
  <p:cSld name="CUSTOM_6_1_1_1"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2" name="Google Shape;522;p22"/>
          <p:cNvGrpSpPr/>
          <p:nvPr/>
        </p:nvGrpSpPr>
        <p:grpSpPr>
          <a:xfrm>
            <a:off x="5511937" y="227671"/>
            <a:ext cx="2918495" cy="251400"/>
            <a:chOff x="5511937" y="227671"/>
            <a:chExt cx="2918495" cy="251400"/>
          </a:xfrm>
        </p:grpSpPr>
        <p:sp>
          <p:nvSpPr>
            <p:cNvPr id="523" name="Google Shape;523;p22"/>
            <p:cNvSpPr/>
            <p:nvPr/>
          </p:nvSpPr>
          <p:spPr>
            <a:xfrm>
              <a:off x="5511937" y="227671"/>
              <a:ext cx="2491200" cy="2514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24" name="Google Shape;524;p22"/>
            <p:cNvGrpSpPr/>
            <p:nvPr/>
          </p:nvGrpSpPr>
          <p:grpSpPr>
            <a:xfrm>
              <a:off x="8107044" y="247440"/>
              <a:ext cx="323388" cy="211832"/>
              <a:chOff x="7981350" y="540875"/>
              <a:chExt cx="445500" cy="291779"/>
            </a:xfrm>
          </p:grpSpPr>
          <p:sp>
            <p:nvSpPr>
              <p:cNvPr id="525" name="Google Shape;525;p22"/>
              <p:cNvSpPr/>
              <p:nvPr/>
            </p:nvSpPr>
            <p:spPr>
              <a:xfrm>
                <a:off x="7981350" y="540875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" name="Google Shape;526;p22"/>
              <p:cNvSpPr/>
              <p:nvPr/>
            </p:nvSpPr>
            <p:spPr>
              <a:xfrm>
                <a:off x="7981350" y="667114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" name="Google Shape;527;p22"/>
              <p:cNvSpPr/>
              <p:nvPr/>
            </p:nvSpPr>
            <p:spPr>
              <a:xfrm>
                <a:off x="7981350" y="793354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28" name="Google Shape;528;p22"/>
            <p:cNvGrpSpPr/>
            <p:nvPr/>
          </p:nvGrpSpPr>
          <p:grpSpPr>
            <a:xfrm>
              <a:off x="7742331" y="283445"/>
              <a:ext cx="146689" cy="139689"/>
              <a:chOff x="590233" y="2668119"/>
              <a:chExt cx="56685" cy="54487"/>
            </a:xfrm>
          </p:grpSpPr>
          <p:sp>
            <p:nvSpPr>
              <p:cNvPr id="529" name="Google Shape;529;p22"/>
              <p:cNvSpPr/>
              <p:nvPr/>
            </p:nvSpPr>
            <p:spPr>
              <a:xfrm>
                <a:off x="590233" y="2668119"/>
                <a:ext cx="48504" cy="44139"/>
              </a:xfrm>
              <a:custGeom>
                <a:avLst/>
                <a:gdLst/>
                <a:ahLst/>
                <a:cxnLst/>
                <a:rect l="l" t="t" r="r" b="b"/>
                <a:pathLst>
                  <a:path w="1589" h="1446" extrusionOk="0">
                    <a:moveTo>
                      <a:pt x="795" y="143"/>
                    </a:moveTo>
                    <a:cubicBezTo>
                      <a:pt x="946" y="143"/>
                      <a:pt x="1089" y="205"/>
                      <a:pt x="1205" y="312"/>
                    </a:cubicBezTo>
                    <a:cubicBezTo>
                      <a:pt x="1428" y="535"/>
                      <a:pt x="1428" y="910"/>
                      <a:pt x="1205" y="1133"/>
                    </a:cubicBezTo>
                    <a:cubicBezTo>
                      <a:pt x="1094" y="1245"/>
                      <a:pt x="946" y="1300"/>
                      <a:pt x="799" y="1300"/>
                    </a:cubicBezTo>
                    <a:cubicBezTo>
                      <a:pt x="652" y="1300"/>
                      <a:pt x="505" y="1245"/>
                      <a:pt x="393" y="1133"/>
                    </a:cubicBezTo>
                    <a:cubicBezTo>
                      <a:pt x="161" y="910"/>
                      <a:pt x="161" y="535"/>
                      <a:pt x="393" y="312"/>
                    </a:cubicBezTo>
                    <a:cubicBezTo>
                      <a:pt x="500" y="205"/>
                      <a:pt x="652" y="143"/>
                      <a:pt x="795" y="143"/>
                    </a:cubicBezTo>
                    <a:close/>
                    <a:moveTo>
                      <a:pt x="799" y="0"/>
                    </a:moveTo>
                    <a:cubicBezTo>
                      <a:pt x="614" y="0"/>
                      <a:pt x="429" y="72"/>
                      <a:pt x="286" y="214"/>
                    </a:cubicBezTo>
                    <a:cubicBezTo>
                      <a:pt x="1" y="491"/>
                      <a:pt x="1" y="955"/>
                      <a:pt x="286" y="1231"/>
                    </a:cubicBezTo>
                    <a:cubicBezTo>
                      <a:pt x="429" y="1374"/>
                      <a:pt x="616" y="1445"/>
                      <a:pt x="795" y="1445"/>
                    </a:cubicBezTo>
                    <a:cubicBezTo>
                      <a:pt x="982" y="1445"/>
                      <a:pt x="1169" y="1374"/>
                      <a:pt x="1312" y="1231"/>
                    </a:cubicBezTo>
                    <a:cubicBezTo>
                      <a:pt x="1589" y="955"/>
                      <a:pt x="1589" y="491"/>
                      <a:pt x="1312" y="214"/>
                    </a:cubicBezTo>
                    <a:cubicBezTo>
                      <a:pt x="1169" y="72"/>
                      <a:pt x="984" y="0"/>
                      <a:pt x="79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0" name="Google Shape;530;p22"/>
              <p:cNvSpPr/>
              <p:nvPr/>
            </p:nvSpPr>
            <p:spPr>
              <a:xfrm>
                <a:off x="627015" y="2702704"/>
                <a:ext cx="19902" cy="19902"/>
              </a:xfrm>
              <a:custGeom>
                <a:avLst/>
                <a:gdLst/>
                <a:ahLst/>
                <a:cxnLst/>
                <a:rect l="l" t="t" r="r" b="b"/>
                <a:pathLst>
                  <a:path w="652" h="652" extrusionOk="0">
                    <a:moveTo>
                      <a:pt x="107" y="0"/>
                    </a:moveTo>
                    <a:lnTo>
                      <a:pt x="0" y="98"/>
                    </a:lnTo>
                    <a:lnTo>
                      <a:pt x="553" y="651"/>
                    </a:lnTo>
                    <a:lnTo>
                      <a:pt x="651" y="544"/>
                    </a:lnTo>
                    <a:lnTo>
                      <a:pt x="10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31" name="Google Shape;531;p22"/>
          <p:cNvSpPr txBox="1">
            <a:spLocks noGrp="1"/>
          </p:cNvSpPr>
          <p:nvPr>
            <p:ph type="title"/>
          </p:nvPr>
        </p:nvSpPr>
        <p:spPr>
          <a:xfrm>
            <a:off x="2391125" y="539400"/>
            <a:ext cx="5817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32" name="Google Shape;532;p22"/>
          <p:cNvSpPr txBox="1">
            <a:spLocks noGrp="1"/>
          </p:cNvSpPr>
          <p:nvPr>
            <p:ph type="title" idx="2"/>
          </p:nvPr>
        </p:nvSpPr>
        <p:spPr>
          <a:xfrm>
            <a:off x="2391125" y="2369800"/>
            <a:ext cx="1883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533" name="Google Shape;533;p22"/>
          <p:cNvSpPr txBox="1">
            <a:spLocks noGrp="1"/>
          </p:cNvSpPr>
          <p:nvPr>
            <p:ph type="subTitle" idx="1"/>
          </p:nvPr>
        </p:nvSpPr>
        <p:spPr>
          <a:xfrm>
            <a:off x="2391125" y="1577650"/>
            <a:ext cx="1883400" cy="65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4" name="Google Shape;534;p22"/>
          <p:cNvSpPr txBox="1">
            <a:spLocks noGrp="1"/>
          </p:cNvSpPr>
          <p:nvPr>
            <p:ph type="title" idx="3"/>
          </p:nvPr>
        </p:nvSpPr>
        <p:spPr>
          <a:xfrm>
            <a:off x="6324725" y="2369800"/>
            <a:ext cx="1883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535" name="Google Shape;535;p22"/>
          <p:cNvSpPr txBox="1">
            <a:spLocks noGrp="1"/>
          </p:cNvSpPr>
          <p:nvPr>
            <p:ph type="subTitle" idx="4"/>
          </p:nvPr>
        </p:nvSpPr>
        <p:spPr>
          <a:xfrm>
            <a:off x="6324725" y="1577650"/>
            <a:ext cx="1883400" cy="65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6" name="Google Shape;536;p22"/>
          <p:cNvSpPr txBox="1">
            <a:spLocks noGrp="1"/>
          </p:cNvSpPr>
          <p:nvPr>
            <p:ph type="title" idx="5"/>
          </p:nvPr>
        </p:nvSpPr>
        <p:spPr>
          <a:xfrm>
            <a:off x="4357925" y="3627100"/>
            <a:ext cx="1883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537" name="Google Shape;537;p22"/>
          <p:cNvSpPr txBox="1">
            <a:spLocks noGrp="1"/>
          </p:cNvSpPr>
          <p:nvPr>
            <p:ph type="subTitle" idx="6"/>
          </p:nvPr>
        </p:nvSpPr>
        <p:spPr>
          <a:xfrm>
            <a:off x="4357925" y="2834950"/>
            <a:ext cx="1883400" cy="65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8" name="Google Shape;538;p22"/>
          <p:cNvSpPr/>
          <p:nvPr/>
        </p:nvSpPr>
        <p:spPr>
          <a:xfrm>
            <a:off x="175" y="4362425"/>
            <a:ext cx="9144000" cy="7860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9" name="Google Shape;539;p22"/>
          <p:cNvSpPr/>
          <p:nvPr/>
        </p:nvSpPr>
        <p:spPr>
          <a:xfrm>
            <a:off x="526167" y="4573850"/>
            <a:ext cx="354900" cy="3549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" name="Google Shape;540;p22"/>
          <p:cNvSpPr txBox="1"/>
          <p:nvPr/>
        </p:nvSpPr>
        <p:spPr>
          <a:xfrm>
            <a:off x="887416" y="4599625"/>
            <a:ext cx="17448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Mars Is a Cold Place</a:t>
            </a:r>
            <a:endParaRPr sz="1000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541" name="Google Shape;541;p22"/>
          <p:cNvSpPr txBox="1"/>
          <p:nvPr/>
        </p:nvSpPr>
        <p:spPr>
          <a:xfrm>
            <a:off x="887416" y="4749350"/>
            <a:ext cx="10515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The 15th Planet</a:t>
            </a:r>
            <a:endParaRPr sz="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42" name="Google Shape;542;p22"/>
          <p:cNvSpPr txBox="1"/>
          <p:nvPr/>
        </p:nvSpPr>
        <p:spPr>
          <a:xfrm>
            <a:off x="2705193" y="4698800"/>
            <a:ext cx="2514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2:54</a:t>
            </a:r>
            <a:endParaRPr sz="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43" name="Google Shape;543;p22"/>
          <p:cNvSpPr txBox="1"/>
          <p:nvPr/>
        </p:nvSpPr>
        <p:spPr>
          <a:xfrm>
            <a:off x="8521293" y="4698800"/>
            <a:ext cx="2514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3:49</a:t>
            </a:r>
            <a:endParaRPr sz="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44" name="Google Shape;544;p22"/>
          <p:cNvSpPr/>
          <p:nvPr/>
        </p:nvSpPr>
        <p:spPr>
          <a:xfrm>
            <a:off x="4504042" y="4603191"/>
            <a:ext cx="115200" cy="88562"/>
          </a:xfrm>
          <a:custGeom>
            <a:avLst/>
            <a:gdLst/>
            <a:ahLst/>
            <a:cxnLst/>
            <a:rect l="l" t="t" r="r" b="b"/>
            <a:pathLst>
              <a:path w="17930" h="13784" extrusionOk="0">
                <a:moveTo>
                  <a:pt x="12887" y="1"/>
                </a:moveTo>
                <a:cubicBezTo>
                  <a:pt x="11206" y="1"/>
                  <a:pt x="9861" y="897"/>
                  <a:pt x="8965" y="2018"/>
                </a:cubicBezTo>
                <a:cubicBezTo>
                  <a:pt x="7956" y="897"/>
                  <a:pt x="6612" y="1"/>
                  <a:pt x="5043" y="1"/>
                </a:cubicBezTo>
                <a:cubicBezTo>
                  <a:pt x="2241" y="1"/>
                  <a:pt x="0" y="2242"/>
                  <a:pt x="0" y="5043"/>
                </a:cubicBezTo>
                <a:cubicBezTo>
                  <a:pt x="0" y="6500"/>
                  <a:pt x="560" y="7733"/>
                  <a:pt x="1457" y="8517"/>
                </a:cubicBezTo>
                <a:cubicBezTo>
                  <a:pt x="2241" y="9413"/>
                  <a:pt x="5603" y="12103"/>
                  <a:pt x="8853" y="13784"/>
                </a:cubicBezTo>
                <a:cubicBezTo>
                  <a:pt x="11766" y="11879"/>
                  <a:pt x="15464" y="9413"/>
                  <a:pt x="16249" y="8517"/>
                </a:cubicBezTo>
                <a:cubicBezTo>
                  <a:pt x="17257" y="7733"/>
                  <a:pt x="17817" y="6276"/>
                  <a:pt x="17817" y="4931"/>
                </a:cubicBezTo>
                <a:cubicBezTo>
                  <a:pt x="17929" y="2242"/>
                  <a:pt x="15688" y="1"/>
                  <a:pt x="12887" y="1"/>
                </a:cubicBezTo>
                <a:close/>
              </a:path>
            </a:pathLst>
          </a:cu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45" name="Google Shape;545;p22"/>
          <p:cNvGrpSpPr/>
          <p:nvPr/>
        </p:nvGrpSpPr>
        <p:grpSpPr>
          <a:xfrm>
            <a:off x="6878094" y="4599628"/>
            <a:ext cx="95765" cy="95765"/>
            <a:chOff x="5925100" y="2102500"/>
            <a:chExt cx="372625" cy="372625"/>
          </a:xfrm>
        </p:grpSpPr>
        <p:sp>
          <p:nvSpPr>
            <p:cNvPr id="546" name="Google Shape;546;p22"/>
            <p:cNvSpPr/>
            <p:nvPr/>
          </p:nvSpPr>
          <p:spPr>
            <a:xfrm>
              <a:off x="5925100" y="2102500"/>
              <a:ext cx="372625" cy="372625"/>
            </a:xfrm>
            <a:custGeom>
              <a:avLst/>
              <a:gdLst/>
              <a:ahLst/>
              <a:cxnLst/>
              <a:rect l="l" t="t" r="r" b="b"/>
              <a:pathLst>
                <a:path w="14905" h="14905" extrusionOk="0">
                  <a:moveTo>
                    <a:pt x="14904" y="7396"/>
                  </a:moveTo>
                  <a:cubicBezTo>
                    <a:pt x="14904" y="11542"/>
                    <a:pt x="11542" y="14904"/>
                    <a:pt x="7396" y="14904"/>
                  </a:cubicBezTo>
                  <a:cubicBezTo>
                    <a:pt x="3362" y="14904"/>
                    <a:pt x="0" y="11542"/>
                    <a:pt x="0" y="7396"/>
                  </a:cubicBezTo>
                  <a:cubicBezTo>
                    <a:pt x="0" y="3362"/>
                    <a:pt x="3362" y="0"/>
                    <a:pt x="7396" y="0"/>
                  </a:cubicBezTo>
                  <a:cubicBezTo>
                    <a:pt x="11542" y="0"/>
                    <a:pt x="14904" y="3362"/>
                    <a:pt x="14904" y="7396"/>
                  </a:cubicBezTo>
                  <a:close/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22"/>
            <p:cNvSpPr/>
            <p:nvPr/>
          </p:nvSpPr>
          <p:spPr>
            <a:xfrm>
              <a:off x="6110000" y="2214550"/>
              <a:ext cx="25" cy="151300"/>
            </a:xfrm>
            <a:custGeom>
              <a:avLst/>
              <a:gdLst/>
              <a:ahLst/>
              <a:cxnLst/>
              <a:rect l="l" t="t" r="r" b="b"/>
              <a:pathLst>
                <a:path w="1" h="6052" fill="none" extrusionOk="0">
                  <a:moveTo>
                    <a:pt x="0" y="1"/>
                  </a:moveTo>
                  <a:lnTo>
                    <a:pt x="0" y="6052"/>
                  </a:lnTo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 w="9525" cap="flat" cmpd="sng">
              <a:solidFill>
                <a:schemeClr val="dk2"/>
              </a:solidFill>
              <a:prstDash val="solid"/>
              <a:miter lim="1120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22"/>
            <p:cNvSpPr/>
            <p:nvPr/>
          </p:nvSpPr>
          <p:spPr>
            <a:xfrm>
              <a:off x="6034350" y="2287400"/>
              <a:ext cx="151300" cy="25"/>
            </a:xfrm>
            <a:custGeom>
              <a:avLst/>
              <a:gdLst/>
              <a:ahLst/>
              <a:cxnLst/>
              <a:rect l="l" t="t" r="r" b="b"/>
              <a:pathLst>
                <a:path w="6052" h="1" fill="none" extrusionOk="0">
                  <a:moveTo>
                    <a:pt x="6052" y="0"/>
                  </a:moveTo>
                  <a:lnTo>
                    <a:pt x="1" y="0"/>
                  </a:lnTo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 w="9525" cap="flat" cmpd="sng">
              <a:solidFill>
                <a:schemeClr val="dk2"/>
              </a:solidFill>
              <a:prstDash val="solid"/>
              <a:miter lim="1120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9" name="Google Shape;549;p22"/>
          <p:cNvGrpSpPr/>
          <p:nvPr/>
        </p:nvGrpSpPr>
        <p:grpSpPr>
          <a:xfrm>
            <a:off x="5623324" y="4522157"/>
            <a:ext cx="251415" cy="251415"/>
            <a:chOff x="5664289" y="4604097"/>
            <a:chExt cx="302399" cy="302399"/>
          </a:xfrm>
        </p:grpSpPr>
        <p:sp>
          <p:nvSpPr>
            <p:cNvPr id="550" name="Google Shape;550;p22"/>
            <p:cNvSpPr/>
            <p:nvPr/>
          </p:nvSpPr>
          <p:spPr>
            <a:xfrm>
              <a:off x="5664289" y="4604097"/>
              <a:ext cx="302399" cy="302399"/>
            </a:xfrm>
            <a:custGeom>
              <a:avLst/>
              <a:gdLst/>
              <a:ahLst/>
              <a:cxnLst/>
              <a:rect l="l" t="t" r="r" b="b"/>
              <a:pathLst>
                <a:path w="47066" h="47066" extrusionOk="0">
                  <a:moveTo>
                    <a:pt x="47066" y="23533"/>
                  </a:moveTo>
                  <a:cubicBezTo>
                    <a:pt x="47066" y="36532"/>
                    <a:pt x="36532" y="47065"/>
                    <a:pt x="23533" y="47065"/>
                  </a:cubicBezTo>
                  <a:cubicBezTo>
                    <a:pt x="10534" y="47065"/>
                    <a:pt x="1" y="36532"/>
                    <a:pt x="1" y="23533"/>
                  </a:cubicBezTo>
                  <a:cubicBezTo>
                    <a:pt x="1" y="10534"/>
                    <a:pt x="10534" y="1"/>
                    <a:pt x="23533" y="1"/>
                  </a:cubicBezTo>
                  <a:cubicBezTo>
                    <a:pt x="36532" y="1"/>
                    <a:pt x="47066" y="10534"/>
                    <a:pt x="47066" y="23533"/>
                  </a:cubicBezTo>
                  <a:close/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22"/>
            <p:cNvSpPr/>
            <p:nvPr/>
          </p:nvSpPr>
          <p:spPr>
            <a:xfrm>
              <a:off x="5787402" y="4712088"/>
              <a:ext cx="89288" cy="102961"/>
            </a:xfrm>
            <a:custGeom>
              <a:avLst/>
              <a:gdLst/>
              <a:ahLst/>
              <a:cxnLst/>
              <a:rect l="l" t="t" r="r" b="b"/>
              <a:pathLst>
                <a:path w="13897" h="16025" extrusionOk="0">
                  <a:moveTo>
                    <a:pt x="1" y="1"/>
                  </a:moveTo>
                  <a:lnTo>
                    <a:pt x="1" y="16025"/>
                  </a:lnTo>
                  <a:lnTo>
                    <a:pt x="13896" y="806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30"/>
          <p:cNvSpPr/>
          <p:nvPr/>
        </p:nvSpPr>
        <p:spPr>
          <a:xfrm>
            <a:off x="5511937" y="227671"/>
            <a:ext cx="2491200" cy="2514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65" name="Google Shape;765;p30"/>
          <p:cNvGrpSpPr/>
          <p:nvPr/>
        </p:nvGrpSpPr>
        <p:grpSpPr>
          <a:xfrm>
            <a:off x="8107044" y="247440"/>
            <a:ext cx="323388" cy="211832"/>
            <a:chOff x="7981350" y="540875"/>
            <a:chExt cx="445500" cy="291779"/>
          </a:xfrm>
        </p:grpSpPr>
        <p:sp>
          <p:nvSpPr>
            <p:cNvPr id="766" name="Google Shape;766;p30"/>
            <p:cNvSpPr/>
            <p:nvPr/>
          </p:nvSpPr>
          <p:spPr>
            <a:xfrm>
              <a:off x="7981350" y="540875"/>
              <a:ext cx="445500" cy="39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30"/>
            <p:cNvSpPr/>
            <p:nvPr/>
          </p:nvSpPr>
          <p:spPr>
            <a:xfrm>
              <a:off x="7981350" y="667114"/>
              <a:ext cx="445500" cy="39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30"/>
            <p:cNvSpPr/>
            <p:nvPr/>
          </p:nvSpPr>
          <p:spPr>
            <a:xfrm>
              <a:off x="7981350" y="793354"/>
              <a:ext cx="445500" cy="39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9" name="Google Shape;769;p30"/>
          <p:cNvGrpSpPr/>
          <p:nvPr/>
        </p:nvGrpSpPr>
        <p:grpSpPr>
          <a:xfrm>
            <a:off x="7742331" y="283445"/>
            <a:ext cx="146689" cy="139689"/>
            <a:chOff x="590233" y="2668119"/>
            <a:chExt cx="56685" cy="54487"/>
          </a:xfrm>
        </p:grpSpPr>
        <p:sp>
          <p:nvSpPr>
            <p:cNvPr id="770" name="Google Shape;770;p30"/>
            <p:cNvSpPr/>
            <p:nvPr/>
          </p:nvSpPr>
          <p:spPr>
            <a:xfrm>
              <a:off x="590233" y="2668119"/>
              <a:ext cx="48504" cy="44139"/>
            </a:xfrm>
            <a:custGeom>
              <a:avLst/>
              <a:gdLst/>
              <a:ahLst/>
              <a:cxnLst/>
              <a:rect l="l" t="t" r="r" b="b"/>
              <a:pathLst>
                <a:path w="1589" h="1446" extrusionOk="0">
                  <a:moveTo>
                    <a:pt x="795" y="143"/>
                  </a:moveTo>
                  <a:cubicBezTo>
                    <a:pt x="946" y="143"/>
                    <a:pt x="1089" y="205"/>
                    <a:pt x="1205" y="312"/>
                  </a:cubicBezTo>
                  <a:cubicBezTo>
                    <a:pt x="1428" y="535"/>
                    <a:pt x="1428" y="910"/>
                    <a:pt x="1205" y="1133"/>
                  </a:cubicBezTo>
                  <a:cubicBezTo>
                    <a:pt x="1094" y="1245"/>
                    <a:pt x="946" y="1300"/>
                    <a:pt x="799" y="1300"/>
                  </a:cubicBezTo>
                  <a:cubicBezTo>
                    <a:pt x="652" y="1300"/>
                    <a:pt x="505" y="1245"/>
                    <a:pt x="393" y="1133"/>
                  </a:cubicBezTo>
                  <a:cubicBezTo>
                    <a:pt x="161" y="910"/>
                    <a:pt x="161" y="535"/>
                    <a:pt x="393" y="312"/>
                  </a:cubicBezTo>
                  <a:cubicBezTo>
                    <a:pt x="500" y="205"/>
                    <a:pt x="652" y="143"/>
                    <a:pt x="795" y="143"/>
                  </a:cubicBezTo>
                  <a:close/>
                  <a:moveTo>
                    <a:pt x="799" y="0"/>
                  </a:moveTo>
                  <a:cubicBezTo>
                    <a:pt x="614" y="0"/>
                    <a:pt x="429" y="72"/>
                    <a:pt x="286" y="214"/>
                  </a:cubicBezTo>
                  <a:cubicBezTo>
                    <a:pt x="1" y="491"/>
                    <a:pt x="1" y="955"/>
                    <a:pt x="286" y="1231"/>
                  </a:cubicBezTo>
                  <a:cubicBezTo>
                    <a:pt x="429" y="1374"/>
                    <a:pt x="616" y="1445"/>
                    <a:pt x="795" y="1445"/>
                  </a:cubicBezTo>
                  <a:cubicBezTo>
                    <a:pt x="982" y="1445"/>
                    <a:pt x="1169" y="1374"/>
                    <a:pt x="1312" y="1231"/>
                  </a:cubicBezTo>
                  <a:cubicBezTo>
                    <a:pt x="1589" y="955"/>
                    <a:pt x="1589" y="491"/>
                    <a:pt x="1312" y="214"/>
                  </a:cubicBezTo>
                  <a:cubicBezTo>
                    <a:pt x="1169" y="72"/>
                    <a:pt x="984" y="0"/>
                    <a:pt x="7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30"/>
            <p:cNvSpPr/>
            <p:nvPr/>
          </p:nvSpPr>
          <p:spPr>
            <a:xfrm>
              <a:off x="627015" y="2702704"/>
              <a:ext cx="19902" cy="19902"/>
            </a:xfrm>
            <a:custGeom>
              <a:avLst/>
              <a:gdLst/>
              <a:ahLst/>
              <a:cxnLst/>
              <a:rect l="l" t="t" r="r" b="b"/>
              <a:pathLst>
                <a:path w="652" h="652" extrusionOk="0">
                  <a:moveTo>
                    <a:pt x="107" y="0"/>
                  </a:moveTo>
                  <a:lnTo>
                    <a:pt x="0" y="98"/>
                  </a:lnTo>
                  <a:lnTo>
                    <a:pt x="553" y="651"/>
                  </a:lnTo>
                  <a:lnTo>
                    <a:pt x="651" y="544"/>
                  </a:lnTo>
                  <a:lnTo>
                    <a:pt x="10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2" name="Google Shape;772;p30"/>
          <p:cNvSpPr/>
          <p:nvPr/>
        </p:nvSpPr>
        <p:spPr>
          <a:xfrm>
            <a:off x="175" y="4362425"/>
            <a:ext cx="9144000" cy="7860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3" name="Google Shape;773;p30"/>
          <p:cNvSpPr/>
          <p:nvPr/>
        </p:nvSpPr>
        <p:spPr>
          <a:xfrm>
            <a:off x="526167" y="4573850"/>
            <a:ext cx="354900" cy="3549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4" name="Google Shape;774;p30"/>
          <p:cNvSpPr txBox="1"/>
          <p:nvPr/>
        </p:nvSpPr>
        <p:spPr>
          <a:xfrm>
            <a:off x="887416" y="4599625"/>
            <a:ext cx="17448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Mars Is a Cold Place</a:t>
            </a:r>
            <a:endParaRPr sz="1000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775" name="Google Shape;775;p30"/>
          <p:cNvSpPr txBox="1"/>
          <p:nvPr/>
        </p:nvSpPr>
        <p:spPr>
          <a:xfrm>
            <a:off x="887416" y="4749350"/>
            <a:ext cx="10515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The 15th Planet</a:t>
            </a:r>
            <a:endParaRPr sz="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776" name="Google Shape;776;p30"/>
          <p:cNvGrpSpPr/>
          <p:nvPr/>
        </p:nvGrpSpPr>
        <p:grpSpPr>
          <a:xfrm>
            <a:off x="4504042" y="4522157"/>
            <a:ext cx="2469817" cy="251415"/>
            <a:chOff x="4885042" y="4630334"/>
            <a:chExt cx="2469817" cy="251415"/>
          </a:xfrm>
        </p:grpSpPr>
        <p:sp>
          <p:nvSpPr>
            <p:cNvPr id="777" name="Google Shape;777;p30"/>
            <p:cNvSpPr/>
            <p:nvPr/>
          </p:nvSpPr>
          <p:spPr>
            <a:xfrm>
              <a:off x="4885042" y="4711368"/>
              <a:ext cx="115200" cy="88562"/>
            </a:xfrm>
            <a:custGeom>
              <a:avLst/>
              <a:gdLst/>
              <a:ahLst/>
              <a:cxnLst/>
              <a:rect l="l" t="t" r="r" b="b"/>
              <a:pathLst>
                <a:path w="17930" h="13784" extrusionOk="0">
                  <a:moveTo>
                    <a:pt x="12887" y="1"/>
                  </a:moveTo>
                  <a:cubicBezTo>
                    <a:pt x="11206" y="1"/>
                    <a:pt x="9861" y="897"/>
                    <a:pt x="8965" y="2018"/>
                  </a:cubicBezTo>
                  <a:cubicBezTo>
                    <a:pt x="7956" y="897"/>
                    <a:pt x="6612" y="1"/>
                    <a:pt x="5043" y="1"/>
                  </a:cubicBezTo>
                  <a:cubicBezTo>
                    <a:pt x="2241" y="1"/>
                    <a:pt x="0" y="2242"/>
                    <a:pt x="0" y="5043"/>
                  </a:cubicBezTo>
                  <a:cubicBezTo>
                    <a:pt x="0" y="6500"/>
                    <a:pt x="560" y="7733"/>
                    <a:pt x="1457" y="8517"/>
                  </a:cubicBezTo>
                  <a:cubicBezTo>
                    <a:pt x="2241" y="9413"/>
                    <a:pt x="5603" y="12103"/>
                    <a:pt x="8853" y="13784"/>
                  </a:cubicBezTo>
                  <a:cubicBezTo>
                    <a:pt x="11766" y="11879"/>
                    <a:pt x="15464" y="9413"/>
                    <a:pt x="16249" y="8517"/>
                  </a:cubicBezTo>
                  <a:cubicBezTo>
                    <a:pt x="17257" y="7733"/>
                    <a:pt x="17817" y="6276"/>
                    <a:pt x="17817" y="4931"/>
                  </a:cubicBezTo>
                  <a:cubicBezTo>
                    <a:pt x="17929" y="2242"/>
                    <a:pt x="15688" y="1"/>
                    <a:pt x="12887" y="1"/>
                  </a:cubicBezTo>
                  <a:close/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78" name="Google Shape;778;p30"/>
            <p:cNvGrpSpPr/>
            <p:nvPr/>
          </p:nvGrpSpPr>
          <p:grpSpPr>
            <a:xfrm>
              <a:off x="7259094" y="4707805"/>
              <a:ext cx="95765" cy="95765"/>
              <a:chOff x="5925100" y="2102500"/>
              <a:chExt cx="372625" cy="372625"/>
            </a:xfrm>
          </p:grpSpPr>
          <p:sp>
            <p:nvSpPr>
              <p:cNvPr id="779" name="Google Shape;779;p30"/>
              <p:cNvSpPr/>
              <p:nvPr/>
            </p:nvSpPr>
            <p:spPr>
              <a:xfrm>
                <a:off x="5925100" y="2102500"/>
                <a:ext cx="372625" cy="372625"/>
              </a:xfrm>
              <a:custGeom>
                <a:avLst/>
                <a:gdLst/>
                <a:ahLst/>
                <a:cxnLst/>
                <a:rect l="l" t="t" r="r" b="b"/>
                <a:pathLst>
                  <a:path w="14905" h="14905" extrusionOk="0">
                    <a:moveTo>
                      <a:pt x="14904" y="7396"/>
                    </a:moveTo>
                    <a:cubicBezTo>
                      <a:pt x="14904" y="11542"/>
                      <a:pt x="11542" y="14904"/>
                      <a:pt x="7396" y="14904"/>
                    </a:cubicBezTo>
                    <a:cubicBezTo>
                      <a:pt x="3362" y="14904"/>
                      <a:pt x="0" y="11542"/>
                      <a:pt x="0" y="7396"/>
                    </a:cubicBezTo>
                    <a:cubicBezTo>
                      <a:pt x="0" y="3362"/>
                      <a:pt x="3362" y="0"/>
                      <a:pt x="7396" y="0"/>
                    </a:cubicBezTo>
                    <a:cubicBezTo>
                      <a:pt x="11542" y="0"/>
                      <a:pt x="14904" y="3362"/>
                      <a:pt x="14904" y="7396"/>
                    </a:cubicBezTo>
                    <a:close/>
                  </a:path>
                </a:pathLst>
              </a:custGeom>
              <a:gradFill>
                <a:gsLst>
                  <a:gs pos="0">
                    <a:srgbClr val="DDFFB2"/>
                  </a:gs>
                  <a:gs pos="50000">
                    <a:srgbClr val="D5F979"/>
                  </a:gs>
                  <a:gs pos="100000">
                    <a:srgbClr val="A9F5B4"/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0" name="Google Shape;780;p30"/>
              <p:cNvSpPr/>
              <p:nvPr/>
            </p:nvSpPr>
            <p:spPr>
              <a:xfrm>
                <a:off x="6110000" y="2214550"/>
                <a:ext cx="25" cy="151300"/>
              </a:xfrm>
              <a:custGeom>
                <a:avLst/>
                <a:gdLst/>
                <a:ahLst/>
                <a:cxnLst/>
                <a:rect l="l" t="t" r="r" b="b"/>
                <a:pathLst>
                  <a:path w="1" h="6052" fill="none" extrusionOk="0">
                    <a:moveTo>
                      <a:pt x="0" y="1"/>
                    </a:moveTo>
                    <a:lnTo>
                      <a:pt x="0" y="6052"/>
                    </a:lnTo>
                  </a:path>
                </a:pathLst>
              </a:custGeom>
              <a:gradFill>
                <a:gsLst>
                  <a:gs pos="0">
                    <a:srgbClr val="DDFFB2"/>
                  </a:gs>
                  <a:gs pos="50000">
                    <a:srgbClr val="D5F979"/>
                  </a:gs>
                  <a:gs pos="100000">
                    <a:srgbClr val="A9F5B4"/>
                  </a:gs>
                </a:gsLst>
                <a:lin ang="10800025" scaled="0"/>
              </a:gradFill>
              <a:ln w="9525" cap="flat" cmpd="sng">
                <a:solidFill>
                  <a:schemeClr val="dk2"/>
                </a:solidFill>
                <a:prstDash val="solid"/>
                <a:miter lim="11205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1" name="Google Shape;781;p30"/>
              <p:cNvSpPr/>
              <p:nvPr/>
            </p:nvSpPr>
            <p:spPr>
              <a:xfrm>
                <a:off x="6034350" y="2287400"/>
                <a:ext cx="1513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6052" h="1" fill="none" extrusionOk="0">
                    <a:moveTo>
                      <a:pt x="6052" y="0"/>
                    </a:moveTo>
                    <a:lnTo>
                      <a:pt x="1" y="0"/>
                    </a:lnTo>
                  </a:path>
                </a:pathLst>
              </a:custGeom>
              <a:gradFill>
                <a:gsLst>
                  <a:gs pos="0">
                    <a:srgbClr val="DDFFB2"/>
                  </a:gs>
                  <a:gs pos="50000">
                    <a:srgbClr val="D5F979"/>
                  </a:gs>
                  <a:gs pos="100000">
                    <a:srgbClr val="A9F5B4"/>
                  </a:gs>
                </a:gsLst>
                <a:lin ang="10800025" scaled="0"/>
              </a:gradFill>
              <a:ln w="9525" cap="flat" cmpd="sng">
                <a:solidFill>
                  <a:schemeClr val="dk2"/>
                </a:solidFill>
                <a:prstDash val="solid"/>
                <a:miter lim="11205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82" name="Google Shape;782;p30"/>
            <p:cNvGrpSpPr/>
            <p:nvPr/>
          </p:nvGrpSpPr>
          <p:grpSpPr>
            <a:xfrm>
              <a:off x="6004324" y="4630334"/>
              <a:ext cx="251415" cy="251415"/>
              <a:chOff x="5664289" y="4604097"/>
              <a:chExt cx="302399" cy="302399"/>
            </a:xfrm>
          </p:grpSpPr>
          <p:sp>
            <p:nvSpPr>
              <p:cNvPr id="783" name="Google Shape;783;p30"/>
              <p:cNvSpPr/>
              <p:nvPr/>
            </p:nvSpPr>
            <p:spPr>
              <a:xfrm>
                <a:off x="5664289" y="4604097"/>
                <a:ext cx="302399" cy="302399"/>
              </a:xfrm>
              <a:custGeom>
                <a:avLst/>
                <a:gdLst/>
                <a:ahLst/>
                <a:cxnLst/>
                <a:rect l="l" t="t" r="r" b="b"/>
                <a:pathLst>
                  <a:path w="47066" h="47066" extrusionOk="0">
                    <a:moveTo>
                      <a:pt x="47066" y="23533"/>
                    </a:moveTo>
                    <a:cubicBezTo>
                      <a:pt x="47066" y="36532"/>
                      <a:pt x="36532" y="47065"/>
                      <a:pt x="23533" y="47065"/>
                    </a:cubicBezTo>
                    <a:cubicBezTo>
                      <a:pt x="10534" y="47065"/>
                      <a:pt x="1" y="36532"/>
                      <a:pt x="1" y="23533"/>
                    </a:cubicBezTo>
                    <a:cubicBezTo>
                      <a:pt x="1" y="10534"/>
                      <a:pt x="10534" y="1"/>
                      <a:pt x="23533" y="1"/>
                    </a:cubicBezTo>
                    <a:cubicBezTo>
                      <a:pt x="36532" y="1"/>
                      <a:pt x="47066" y="10534"/>
                      <a:pt x="47066" y="23533"/>
                    </a:cubicBezTo>
                    <a:close/>
                  </a:path>
                </a:pathLst>
              </a:custGeom>
              <a:gradFill>
                <a:gsLst>
                  <a:gs pos="0">
                    <a:srgbClr val="DDFFB2"/>
                  </a:gs>
                  <a:gs pos="50000">
                    <a:srgbClr val="D5F979"/>
                  </a:gs>
                  <a:gs pos="100000">
                    <a:srgbClr val="A9F5B4"/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4" name="Google Shape;784;p30"/>
              <p:cNvSpPr/>
              <p:nvPr/>
            </p:nvSpPr>
            <p:spPr>
              <a:xfrm>
                <a:off x="5787402" y="4712088"/>
                <a:ext cx="89288" cy="102961"/>
              </a:xfrm>
              <a:custGeom>
                <a:avLst/>
                <a:gdLst/>
                <a:ahLst/>
                <a:cxnLst/>
                <a:rect l="l" t="t" r="r" b="b"/>
                <a:pathLst>
                  <a:path w="13897" h="16025" extrusionOk="0">
                    <a:moveTo>
                      <a:pt x="1" y="1"/>
                    </a:moveTo>
                    <a:lnTo>
                      <a:pt x="1" y="16025"/>
                    </a:lnTo>
                    <a:lnTo>
                      <a:pt x="13896" y="8069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85" name="Google Shape;785;p30"/>
            <p:cNvGrpSpPr/>
            <p:nvPr/>
          </p:nvGrpSpPr>
          <p:grpSpPr>
            <a:xfrm>
              <a:off x="6722136" y="4721484"/>
              <a:ext cx="70559" cy="69120"/>
              <a:chOff x="4815725" y="2155725"/>
              <a:chExt cx="274550" cy="268950"/>
            </a:xfrm>
          </p:grpSpPr>
          <p:sp>
            <p:nvSpPr>
              <p:cNvPr id="786" name="Google Shape;786;p30"/>
              <p:cNvSpPr/>
              <p:nvPr/>
            </p:nvSpPr>
            <p:spPr>
              <a:xfrm>
                <a:off x="4815725" y="2155725"/>
                <a:ext cx="235350" cy="268950"/>
              </a:xfrm>
              <a:custGeom>
                <a:avLst/>
                <a:gdLst/>
                <a:ahLst/>
                <a:cxnLst/>
                <a:rect l="l" t="t" r="r" b="b"/>
                <a:pathLst>
                  <a:path w="9414" h="10758" extrusionOk="0">
                    <a:moveTo>
                      <a:pt x="0" y="0"/>
                    </a:moveTo>
                    <a:lnTo>
                      <a:pt x="0" y="10758"/>
                    </a:lnTo>
                    <a:lnTo>
                      <a:pt x="9413" y="526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7" name="Google Shape;787;p30"/>
              <p:cNvSpPr/>
              <p:nvPr/>
            </p:nvSpPr>
            <p:spPr>
              <a:xfrm>
                <a:off x="5042625" y="2155725"/>
                <a:ext cx="47650" cy="268950"/>
              </a:xfrm>
              <a:custGeom>
                <a:avLst/>
                <a:gdLst/>
                <a:ahLst/>
                <a:cxnLst/>
                <a:rect l="l" t="t" r="r" b="b"/>
                <a:pathLst>
                  <a:path w="1906" h="10758" extrusionOk="0">
                    <a:moveTo>
                      <a:pt x="1" y="0"/>
                    </a:moveTo>
                    <a:lnTo>
                      <a:pt x="1" y="10758"/>
                    </a:lnTo>
                    <a:lnTo>
                      <a:pt x="1906" y="10758"/>
                    </a:lnTo>
                    <a:lnTo>
                      <a:pt x="190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88" name="Google Shape;788;p30"/>
            <p:cNvGrpSpPr/>
            <p:nvPr/>
          </p:nvGrpSpPr>
          <p:grpSpPr>
            <a:xfrm>
              <a:off x="5466640" y="4721484"/>
              <a:ext cx="71285" cy="69120"/>
              <a:chOff x="2636175" y="2155725"/>
              <a:chExt cx="277375" cy="268950"/>
            </a:xfrm>
          </p:grpSpPr>
          <p:sp>
            <p:nvSpPr>
              <p:cNvPr id="789" name="Google Shape;789;p30"/>
              <p:cNvSpPr/>
              <p:nvPr/>
            </p:nvSpPr>
            <p:spPr>
              <a:xfrm>
                <a:off x="2678200" y="2155725"/>
                <a:ext cx="235350" cy="268950"/>
              </a:xfrm>
              <a:custGeom>
                <a:avLst/>
                <a:gdLst/>
                <a:ahLst/>
                <a:cxnLst/>
                <a:rect l="l" t="t" r="r" b="b"/>
                <a:pathLst>
                  <a:path w="9414" h="10758" extrusionOk="0">
                    <a:moveTo>
                      <a:pt x="9413" y="0"/>
                    </a:moveTo>
                    <a:lnTo>
                      <a:pt x="0" y="5267"/>
                    </a:lnTo>
                    <a:lnTo>
                      <a:pt x="9413" y="10758"/>
                    </a:lnTo>
                    <a:lnTo>
                      <a:pt x="941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0" name="Google Shape;790;p30"/>
              <p:cNvSpPr/>
              <p:nvPr/>
            </p:nvSpPr>
            <p:spPr>
              <a:xfrm>
                <a:off x="2636175" y="2155725"/>
                <a:ext cx="50450" cy="268950"/>
              </a:xfrm>
              <a:custGeom>
                <a:avLst/>
                <a:gdLst/>
                <a:ahLst/>
                <a:cxnLst/>
                <a:rect l="l" t="t" r="r" b="b"/>
                <a:pathLst>
                  <a:path w="2018" h="10758" extrusionOk="0">
                    <a:moveTo>
                      <a:pt x="0" y="0"/>
                    </a:moveTo>
                    <a:lnTo>
                      <a:pt x="0" y="10758"/>
                    </a:lnTo>
                    <a:lnTo>
                      <a:pt x="2017" y="10758"/>
                    </a:lnTo>
                    <a:lnTo>
                      <a:pt x="201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91" name="Google Shape;791;p30"/>
          <p:cNvGrpSpPr/>
          <p:nvPr/>
        </p:nvGrpSpPr>
        <p:grpSpPr>
          <a:xfrm>
            <a:off x="2705200" y="4862825"/>
            <a:ext cx="6067500" cy="89400"/>
            <a:chOff x="2705200" y="4934263"/>
            <a:chExt cx="6067500" cy="89400"/>
          </a:xfrm>
        </p:grpSpPr>
        <p:cxnSp>
          <p:nvCxnSpPr>
            <p:cNvPr id="792" name="Google Shape;792;p30"/>
            <p:cNvCxnSpPr/>
            <p:nvPr/>
          </p:nvCxnSpPr>
          <p:spPr>
            <a:xfrm>
              <a:off x="2705200" y="4980950"/>
              <a:ext cx="6067500" cy="0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3" name="Google Shape;793;p30"/>
            <p:cNvCxnSpPr/>
            <p:nvPr/>
          </p:nvCxnSpPr>
          <p:spPr>
            <a:xfrm>
              <a:off x="2705200" y="4980950"/>
              <a:ext cx="42690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94" name="Google Shape;794;p30"/>
            <p:cNvSpPr/>
            <p:nvPr/>
          </p:nvSpPr>
          <p:spPr>
            <a:xfrm>
              <a:off x="6918125" y="4934263"/>
              <a:ext cx="89400" cy="89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95" name="Google Shape;795;p30"/>
          <p:cNvSpPr txBox="1"/>
          <p:nvPr/>
        </p:nvSpPr>
        <p:spPr>
          <a:xfrm>
            <a:off x="2705193" y="4698800"/>
            <a:ext cx="2514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2:54</a:t>
            </a:r>
            <a:endParaRPr sz="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96" name="Google Shape;796;p30"/>
          <p:cNvSpPr txBox="1"/>
          <p:nvPr/>
        </p:nvSpPr>
        <p:spPr>
          <a:xfrm>
            <a:off x="8521293" y="4698800"/>
            <a:ext cx="2514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3:49</a:t>
            </a:r>
            <a:endParaRPr sz="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797" name="Google Shape;797;p30"/>
          <p:cNvGrpSpPr/>
          <p:nvPr/>
        </p:nvGrpSpPr>
        <p:grpSpPr>
          <a:xfrm>
            <a:off x="0" y="234600"/>
            <a:ext cx="2168006" cy="3817925"/>
            <a:chOff x="0" y="184950"/>
            <a:chExt cx="2489100" cy="4773600"/>
          </a:xfrm>
        </p:grpSpPr>
        <p:sp>
          <p:nvSpPr>
            <p:cNvPr id="798" name="Google Shape;798;p30"/>
            <p:cNvSpPr/>
            <p:nvPr/>
          </p:nvSpPr>
          <p:spPr>
            <a:xfrm>
              <a:off x="0" y="184950"/>
              <a:ext cx="1243800" cy="47736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30"/>
            <p:cNvSpPr/>
            <p:nvPr/>
          </p:nvSpPr>
          <p:spPr>
            <a:xfrm>
              <a:off x="61500" y="4359200"/>
              <a:ext cx="475800" cy="475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0"/>
            <p:cNvSpPr/>
            <p:nvPr/>
          </p:nvSpPr>
          <p:spPr>
            <a:xfrm>
              <a:off x="0" y="184950"/>
              <a:ext cx="2489100" cy="4773600"/>
            </a:xfrm>
            <a:prstGeom prst="roundRect">
              <a:avLst>
                <a:gd name="adj" fmla="val 1114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01" name="Google Shape;801;p30"/>
          <p:cNvSpPr txBox="1"/>
          <p:nvPr/>
        </p:nvSpPr>
        <p:spPr>
          <a:xfrm>
            <a:off x="429284" y="1207613"/>
            <a:ext cx="11862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PLAYLIST</a:t>
            </a:r>
            <a:endParaRPr sz="1200" b="1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802" name="Google Shape;802;p30"/>
          <p:cNvGrpSpPr/>
          <p:nvPr/>
        </p:nvGrpSpPr>
        <p:grpSpPr>
          <a:xfrm>
            <a:off x="156230" y="1265599"/>
            <a:ext cx="222708" cy="222689"/>
            <a:chOff x="4436963" y="889641"/>
            <a:chExt cx="363309" cy="363278"/>
          </a:xfrm>
        </p:grpSpPr>
        <p:sp>
          <p:nvSpPr>
            <p:cNvPr id="803" name="Google Shape;803;p30"/>
            <p:cNvSpPr/>
            <p:nvPr/>
          </p:nvSpPr>
          <p:spPr>
            <a:xfrm>
              <a:off x="4565503" y="978133"/>
              <a:ext cx="135897" cy="186569"/>
            </a:xfrm>
            <a:custGeom>
              <a:avLst/>
              <a:gdLst/>
              <a:ahLst/>
              <a:cxnLst/>
              <a:rect l="l" t="t" r="r" b="b"/>
              <a:pathLst>
                <a:path w="4452" h="6112" extrusionOk="0">
                  <a:moveTo>
                    <a:pt x="696" y="1330"/>
                  </a:moveTo>
                  <a:lnTo>
                    <a:pt x="3212" y="3051"/>
                  </a:lnTo>
                  <a:lnTo>
                    <a:pt x="696" y="4782"/>
                  </a:lnTo>
                  <a:lnTo>
                    <a:pt x="696" y="1330"/>
                  </a:lnTo>
                  <a:close/>
                  <a:moveTo>
                    <a:pt x="0" y="0"/>
                  </a:moveTo>
                  <a:lnTo>
                    <a:pt x="0" y="6111"/>
                  </a:lnTo>
                  <a:lnTo>
                    <a:pt x="4452" y="30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30"/>
            <p:cNvSpPr/>
            <p:nvPr/>
          </p:nvSpPr>
          <p:spPr>
            <a:xfrm>
              <a:off x="4436963" y="889641"/>
              <a:ext cx="363309" cy="363278"/>
            </a:xfrm>
            <a:custGeom>
              <a:avLst/>
              <a:gdLst/>
              <a:ahLst/>
              <a:cxnLst/>
              <a:rect l="l" t="t" r="r" b="b"/>
              <a:pathLst>
                <a:path w="11902" h="11901" extrusionOk="0">
                  <a:moveTo>
                    <a:pt x="5951" y="705"/>
                  </a:moveTo>
                  <a:cubicBezTo>
                    <a:pt x="8850" y="705"/>
                    <a:pt x="11205" y="3060"/>
                    <a:pt x="11205" y="5950"/>
                  </a:cubicBezTo>
                  <a:cubicBezTo>
                    <a:pt x="11205" y="8850"/>
                    <a:pt x="8850" y="11205"/>
                    <a:pt x="5951" y="11205"/>
                  </a:cubicBezTo>
                  <a:cubicBezTo>
                    <a:pt x="3051" y="11205"/>
                    <a:pt x="696" y="8850"/>
                    <a:pt x="696" y="5950"/>
                  </a:cubicBezTo>
                  <a:cubicBezTo>
                    <a:pt x="696" y="3060"/>
                    <a:pt x="3051" y="705"/>
                    <a:pt x="5951" y="705"/>
                  </a:cubicBezTo>
                  <a:close/>
                  <a:moveTo>
                    <a:pt x="5951" y="0"/>
                  </a:moveTo>
                  <a:cubicBezTo>
                    <a:pt x="2677" y="0"/>
                    <a:pt x="0" y="2676"/>
                    <a:pt x="0" y="5950"/>
                  </a:cubicBezTo>
                  <a:cubicBezTo>
                    <a:pt x="0" y="9233"/>
                    <a:pt x="2677" y="11901"/>
                    <a:pt x="5951" y="11901"/>
                  </a:cubicBezTo>
                  <a:cubicBezTo>
                    <a:pt x="9225" y="11901"/>
                    <a:pt x="11901" y="9233"/>
                    <a:pt x="11901" y="5950"/>
                  </a:cubicBezTo>
                  <a:cubicBezTo>
                    <a:pt x="11901" y="2676"/>
                    <a:pt x="9225" y="0"/>
                    <a:pt x="59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05" name="Google Shape;805;p30"/>
          <p:cNvSpPr/>
          <p:nvPr/>
        </p:nvSpPr>
        <p:spPr>
          <a:xfrm>
            <a:off x="141854" y="362256"/>
            <a:ext cx="251459" cy="201169"/>
          </a:xfrm>
          <a:custGeom>
            <a:avLst/>
            <a:gdLst/>
            <a:ahLst/>
            <a:cxnLst/>
            <a:rect l="l" t="t" r="r" b="b"/>
            <a:pathLst>
              <a:path w="2392" h="1972" extrusionOk="0">
                <a:moveTo>
                  <a:pt x="1196" y="196"/>
                </a:moveTo>
                <a:lnTo>
                  <a:pt x="2017" y="964"/>
                </a:lnTo>
                <a:lnTo>
                  <a:pt x="1883" y="964"/>
                </a:lnTo>
                <a:lnTo>
                  <a:pt x="1883" y="1829"/>
                </a:lnTo>
                <a:lnTo>
                  <a:pt x="1410" y="1829"/>
                </a:lnTo>
                <a:lnTo>
                  <a:pt x="1410" y="1187"/>
                </a:lnTo>
                <a:lnTo>
                  <a:pt x="964" y="1187"/>
                </a:lnTo>
                <a:lnTo>
                  <a:pt x="964" y="1829"/>
                </a:lnTo>
                <a:lnTo>
                  <a:pt x="509" y="1829"/>
                </a:lnTo>
                <a:lnTo>
                  <a:pt x="509" y="964"/>
                </a:lnTo>
                <a:lnTo>
                  <a:pt x="375" y="964"/>
                </a:lnTo>
                <a:lnTo>
                  <a:pt x="1196" y="196"/>
                </a:lnTo>
                <a:close/>
                <a:moveTo>
                  <a:pt x="1196" y="0"/>
                </a:moveTo>
                <a:lnTo>
                  <a:pt x="1" y="1115"/>
                </a:lnTo>
                <a:lnTo>
                  <a:pt x="366" y="1115"/>
                </a:lnTo>
                <a:lnTo>
                  <a:pt x="366" y="1972"/>
                </a:lnTo>
                <a:lnTo>
                  <a:pt x="1107" y="1972"/>
                </a:lnTo>
                <a:lnTo>
                  <a:pt x="1107" y="1329"/>
                </a:lnTo>
                <a:lnTo>
                  <a:pt x="1259" y="1329"/>
                </a:lnTo>
                <a:lnTo>
                  <a:pt x="1259" y="1972"/>
                </a:lnTo>
                <a:lnTo>
                  <a:pt x="2026" y="1972"/>
                </a:lnTo>
                <a:lnTo>
                  <a:pt x="2026" y="1115"/>
                </a:lnTo>
                <a:lnTo>
                  <a:pt x="2392" y="1115"/>
                </a:lnTo>
                <a:lnTo>
                  <a:pt x="119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6" name="Google Shape;806;p30">
            <a:hlinkClick r:id="rId3" action="ppaction://hlinksldjump"/>
          </p:cNvPr>
          <p:cNvSpPr txBox="1"/>
          <p:nvPr/>
        </p:nvSpPr>
        <p:spPr>
          <a:xfrm>
            <a:off x="420879" y="751575"/>
            <a:ext cx="1899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TABLE OF CONTENTS</a:t>
            </a:r>
            <a:endParaRPr sz="1200" b="1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07" name="Google Shape;807;p30"/>
          <p:cNvSpPr/>
          <p:nvPr/>
        </p:nvSpPr>
        <p:spPr>
          <a:xfrm>
            <a:off x="523226" y="1589567"/>
            <a:ext cx="329100" cy="329100"/>
          </a:xfrm>
          <a:prstGeom prst="ellipse">
            <a:avLst/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01</a:t>
            </a:r>
            <a:endParaRPr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808" name="Google Shape;808;p30">
            <a:hlinkClick r:id="rId4" action="ppaction://hlinksldjump"/>
          </p:cNvPr>
          <p:cNvSpPr txBox="1"/>
          <p:nvPr/>
        </p:nvSpPr>
        <p:spPr>
          <a:xfrm>
            <a:off x="917288" y="1516217"/>
            <a:ext cx="12507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1">
                <a:solidFill>
                  <a:schemeClr val="lt1"/>
                </a:solidFill>
                <a:uFill>
                  <a:noFill/>
                </a:uFill>
                <a:latin typeface="Poppins Light"/>
                <a:ea typeface="Poppins Light"/>
                <a:cs typeface="Poppins Light"/>
                <a:sym typeface="Poppins Light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Problem Vs Solution</a:t>
            </a:r>
            <a:endParaRPr sz="1200" i="1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809" name="Google Shape;809;p30">
            <a:hlinkClick r:id="rId5" action="ppaction://hlinksldjump"/>
          </p:cNvPr>
          <p:cNvSpPr txBox="1"/>
          <p:nvPr/>
        </p:nvSpPr>
        <p:spPr>
          <a:xfrm>
            <a:off x="917288" y="2026442"/>
            <a:ext cx="11076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1">
                <a:solidFill>
                  <a:schemeClr val="lt1"/>
                </a:solidFill>
                <a:uFill>
                  <a:noFill/>
                </a:uFill>
                <a:latin typeface="Poppins Light"/>
                <a:ea typeface="Poppins Light"/>
                <a:cs typeface="Poppins Light"/>
                <a:sym typeface="Poppins Light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Main Product</a:t>
            </a:r>
            <a:endParaRPr sz="1200" i="1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810" name="Google Shape;810;p30">
            <a:hlinkClick r:id="" action="ppaction://noaction"/>
          </p:cNvPr>
          <p:cNvSpPr txBox="1"/>
          <p:nvPr/>
        </p:nvSpPr>
        <p:spPr>
          <a:xfrm>
            <a:off x="917288" y="2536667"/>
            <a:ext cx="12507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1">
                <a:solidFill>
                  <a:schemeClr val="lt1"/>
                </a:solidFill>
                <a:uFill>
                  <a:noFill/>
                </a:uFill>
                <a:latin typeface="Poppins Light"/>
                <a:ea typeface="Poppins Light"/>
                <a:cs typeface="Poppins Light"/>
                <a:sym typeface="Poppins Light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Market &amp; Competition</a:t>
            </a:r>
            <a:endParaRPr sz="1200" i="1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811" name="Google Shape;811;p30">
            <a:hlinkClick r:id="" action="ppaction://noaction"/>
          </p:cNvPr>
          <p:cNvSpPr txBox="1"/>
          <p:nvPr/>
        </p:nvSpPr>
        <p:spPr>
          <a:xfrm>
            <a:off x="917288" y="3046892"/>
            <a:ext cx="11076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1">
                <a:solidFill>
                  <a:schemeClr val="lt1"/>
                </a:solidFill>
                <a:uFill>
                  <a:noFill/>
                </a:uFill>
                <a:latin typeface="Poppins Light"/>
                <a:ea typeface="Poppins Light"/>
                <a:cs typeface="Poppins Light"/>
                <a:sym typeface="Poppins Light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Business Model</a:t>
            </a:r>
            <a:endParaRPr sz="1200" i="1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cxnSp>
        <p:nvCxnSpPr>
          <p:cNvPr id="812" name="Google Shape;812;p30"/>
          <p:cNvCxnSpPr/>
          <p:nvPr/>
        </p:nvCxnSpPr>
        <p:spPr>
          <a:xfrm rot="10800000">
            <a:off x="75" y="688600"/>
            <a:ext cx="2168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13" name="Google Shape;813;p30"/>
          <p:cNvCxnSpPr/>
          <p:nvPr/>
        </p:nvCxnSpPr>
        <p:spPr>
          <a:xfrm rot="10800000">
            <a:off x="75" y="1145800"/>
            <a:ext cx="2168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14" name="Google Shape;814;p30"/>
          <p:cNvCxnSpPr/>
          <p:nvPr/>
        </p:nvCxnSpPr>
        <p:spPr>
          <a:xfrm rot="10800000">
            <a:off x="75" y="3615996"/>
            <a:ext cx="2168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15" name="Google Shape;815;p30"/>
          <p:cNvSpPr/>
          <p:nvPr/>
        </p:nvSpPr>
        <p:spPr>
          <a:xfrm>
            <a:off x="523226" y="2099792"/>
            <a:ext cx="329100" cy="329100"/>
          </a:xfrm>
          <a:prstGeom prst="ellipse">
            <a:avLst/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02</a:t>
            </a:r>
            <a:endParaRPr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816" name="Google Shape;816;p30"/>
          <p:cNvSpPr/>
          <p:nvPr/>
        </p:nvSpPr>
        <p:spPr>
          <a:xfrm>
            <a:off x="523226" y="2610017"/>
            <a:ext cx="329100" cy="329100"/>
          </a:xfrm>
          <a:prstGeom prst="ellipse">
            <a:avLst/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03</a:t>
            </a:r>
            <a:endParaRPr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817" name="Google Shape;817;p30"/>
          <p:cNvSpPr/>
          <p:nvPr/>
        </p:nvSpPr>
        <p:spPr>
          <a:xfrm>
            <a:off x="523226" y="3120242"/>
            <a:ext cx="329100" cy="329100"/>
          </a:xfrm>
          <a:prstGeom prst="ellipse">
            <a:avLst/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04</a:t>
            </a:r>
            <a:endParaRPr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818" name="Google Shape;818;p30"/>
          <p:cNvSpPr/>
          <p:nvPr/>
        </p:nvSpPr>
        <p:spPr>
          <a:xfrm>
            <a:off x="161966" y="797362"/>
            <a:ext cx="211236" cy="239677"/>
          </a:xfrm>
          <a:custGeom>
            <a:avLst/>
            <a:gdLst/>
            <a:ahLst/>
            <a:cxnLst/>
            <a:rect l="l" t="t" r="r" b="b"/>
            <a:pathLst>
              <a:path w="10491" h="11905" extrusionOk="0">
                <a:moveTo>
                  <a:pt x="9795" y="874"/>
                </a:moveTo>
                <a:lnTo>
                  <a:pt x="9795" y="2944"/>
                </a:lnTo>
                <a:lnTo>
                  <a:pt x="4219" y="4184"/>
                </a:lnTo>
                <a:lnTo>
                  <a:pt x="4219" y="2114"/>
                </a:lnTo>
                <a:lnTo>
                  <a:pt x="9795" y="874"/>
                </a:lnTo>
                <a:close/>
                <a:moveTo>
                  <a:pt x="8394" y="7021"/>
                </a:moveTo>
                <a:cubicBezTo>
                  <a:pt x="9161" y="7021"/>
                  <a:pt x="9786" y="7645"/>
                  <a:pt x="9786" y="8422"/>
                </a:cubicBezTo>
                <a:cubicBezTo>
                  <a:pt x="9786" y="9189"/>
                  <a:pt x="9161" y="9813"/>
                  <a:pt x="8394" y="9813"/>
                </a:cubicBezTo>
                <a:cubicBezTo>
                  <a:pt x="7618" y="9813"/>
                  <a:pt x="6994" y="9189"/>
                  <a:pt x="6994" y="8422"/>
                </a:cubicBezTo>
                <a:cubicBezTo>
                  <a:pt x="6994" y="7645"/>
                  <a:pt x="7618" y="7021"/>
                  <a:pt x="8394" y="7021"/>
                </a:cubicBezTo>
                <a:close/>
                <a:moveTo>
                  <a:pt x="2114" y="8422"/>
                </a:moveTo>
                <a:cubicBezTo>
                  <a:pt x="2881" y="8422"/>
                  <a:pt x="3506" y="9046"/>
                  <a:pt x="3506" y="9813"/>
                </a:cubicBezTo>
                <a:cubicBezTo>
                  <a:pt x="3506" y="10580"/>
                  <a:pt x="2881" y="11205"/>
                  <a:pt x="2114" y="11205"/>
                </a:cubicBezTo>
                <a:cubicBezTo>
                  <a:pt x="1347" y="11205"/>
                  <a:pt x="722" y="10580"/>
                  <a:pt x="722" y="9813"/>
                </a:cubicBezTo>
                <a:cubicBezTo>
                  <a:pt x="722" y="9046"/>
                  <a:pt x="1347" y="8422"/>
                  <a:pt x="2114" y="8422"/>
                </a:cubicBezTo>
                <a:close/>
                <a:moveTo>
                  <a:pt x="10491" y="0"/>
                </a:moveTo>
                <a:lnTo>
                  <a:pt x="3514" y="1552"/>
                </a:lnTo>
                <a:lnTo>
                  <a:pt x="3514" y="8252"/>
                </a:lnTo>
                <a:cubicBezTo>
                  <a:pt x="3145" y="7924"/>
                  <a:pt x="2657" y="7723"/>
                  <a:pt x="2124" y="7723"/>
                </a:cubicBezTo>
                <a:cubicBezTo>
                  <a:pt x="2091" y="7723"/>
                  <a:pt x="2058" y="7724"/>
                  <a:pt x="2025" y="7726"/>
                </a:cubicBezTo>
                <a:cubicBezTo>
                  <a:pt x="936" y="7770"/>
                  <a:pt x="62" y="8662"/>
                  <a:pt x="35" y="9751"/>
                </a:cubicBezTo>
                <a:cubicBezTo>
                  <a:pt x="1" y="10932"/>
                  <a:pt x="949" y="11904"/>
                  <a:pt x="2116" y="11904"/>
                </a:cubicBezTo>
                <a:cubicBezTo>
                  <a:pt x="2156" y="11904"/>
                  <a:pt x="2197" y="11903"/>
                  <a:pt x="2239" y="11901"/>
                </a:cubicBezTo>
                <a:cubicBezTo>
                  <a:pt x="3354" y="11838"/>
                  <a:pt x="4219" y="10902"/>
                  <a:pt x="4219" y="9786"/>
                </a:cubicBezTo>
                <a:lnTo>
                  <a:pt x="4219" y="4898"/>
                </a:lnTo>
                <a:lnTo>
                  <a:pt x="9795" y="3658"/>
                </a:lnTo>
                <a:lnTo>
                  <a:pt x="9795" y="6860"/>
                </a:lnTo>
                <a:cubicBezTo>
                  <a:pt x="9425" y="6524"/>
                  <a:pt x="8937" y="6323"/>
                  <a:pt x="8404" y="6323"/>
                </a:cubicBezTo>
                <a:cubicBezTo>
                  <a:pt x="8371" y="6323"/>
                  <a:pt x="8338" y="6324"/>
                  <a:pt x="8305" y="6325"/>
                </a:cubicBezTo>
                <a:cubicBezTo>
                  <a:pt x="7217" y="6379"/>
                  <a:pt x="6342" y="7271"/>
                  <a:pt x="6307" y="8359"/>
                </a:cubicBezTo>
                <a:cubicBezTo>
                  <a:pt x="6272" y="9545"/>
                  <a:pt x="7228" y="10512"/>
                  <a:pt x="8409" y="10512"/>
                </a:cubicBezTo>
                <a:cubicBezTo>
                  <a:pt x="8445" y="10512"/>
                  <a:pt x="8482" y="10511"/>
                  <a:pt x="8519" y="10509"/>
                </a:cubicBezTo>
                <a:cubicBezTo>
                  <a:pt x="9625" y="10447"/>
                  <a:pt x="10491" y="9510"/>
                  <a:pt x="10491" y="8395"/>
                </a:cubicBezTo>
                <a:lnTo>
                  <a:pt x="10491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19" name="Google Shape;819;p30"/>
          <p:cNvGrpSpPr/>
          <p:nvPr/>
        </p:nvGrpSpPr>
        <p:grpSpPr>
          <a:xfrm>
            <a:off x="171571" y="3727018"/>
            <a:ext cx="192025" cy="201167"/>
            <a:chOff x="848108" y="2667020"/>
            <a:chExt cx="53144" cy="56135"/>
          </a:xfrm>
        </p:grpSpPr>
        <p:sp>
          <p:nvSpPr>
            <p:cNvPr id="820" name="Google Shape;820;p30"/>
            <p:cNvSpPr/>
            <p:nvPr/>
          </p:nvSpPr>
          <p:spPr>
            <a:xfrm>
              <a:off x="859005" y="2667020"/>
              <a:ext cx="31349" cy="31349"/>
            </a:xfrm>
            <a:custGeom>
              <a:avLst/>
              <a:gdLst/>
              <a:ahLst/>
              <a:cxnLst/>
              <a:rect l="l" t="t" r="r" b="b"/>
              <a:pathLst>
                <a:path w="1027" h="1027" extrusionOk="0">
                  <a:moveTo>
                    <a:pt x="518" y="143"/>
                  </a:moveTo>
                  <a:cubicBezTo>
                    <a:pt x="723" y="143"/>
                    <a:pt x="884" y="313"/>
                    <a:pt x="884" y="509"/>
                  </a:cubicBezTo>
                  <a:cubicBezTo>
                    <a:pt x="884" y="714"/>
                    <a:pt x="723" y="884"/>
                    <a:pt x="518" y="884"/>
                  </a:cubicBezTo>
                  <a:cubicBezTo>
                    <a:pt x="313" y="884"/>
                    <a:pt x="144" y="714"/>
                    <a:pt x="144" y="509"/>
                  </a:cubicBezTo>
                  <a:cubicBezTo>
                    <a:pt x="144" y="313"/>
                    <a:pt x="313" y="143"/>
                    <a:pt x="518" y="143"/>
                  </a:cubicBezTo>
                  <a:close/>
                  <a:moveTo>
                    <a:pt x="518" y="0"/>
                  </a:moveTo>
                  <a:cubicBezTo>
                    <a:pt x="233" y="0"/>
                    <a:pt x="1" y="232"/>
                    <a:pt x="1" y="509"/>
                  </a:cubicBezTo>
                  <a:cubicBezTo>
                    <a:pt x="1" y="794"/>
                    <a:pt x="233" y="1026"/>
                    <a:pt x="518" y="1026"/>
                  </a:cubicBezTo>
                  <a:cubicBezTo>
                    <a:pt x="804" y="1026"/>
                    <a:pt x="1027" y="794"/>
                    <a:pt x="1027" y="509"/>
                  </a:cubicBezTo>
                  <a:cubicBezTo>
                    <a:pt x="1027" y="232"/>
                    <a:pt x="804" y="0"/>
                    <a:pt x="5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0"/>
            <p:cNvSpPr/>
            <p:nvPr/>
          </p:nvSpPr>
          <p:spPr>
            <a:xfrm>
              <a:off x="848108" y="2705695"/>
              <a:ext cx="53144" cy="17460"/>
            </a:xfrm>
            <a:custGeom>
              <a:avLst/>
              <a:gdLst/>
              <a:ahLst/>
              <a:cxnLst/>
              <a:rect l="l" t="t" r="r" b="b"/>
              <a:pathLst>
                <a:path w="1741" h="572" extrusionOk="0">
                  <a:moveTo>
                    <a:pt x="875" y="0"/>
                  </a:moveTo>
                  <a:cubicBezTo>
                    <a:pt x="518" y="0"/>
                    <a:pt x="179" y="188"/>
                    <a:pt x="1" y="500"/>
                  </a:cubicBezTo>
                  <a:lnTo>
                    <a:pt x="126" y="571"/>
                  </a:lnTo>
                  <a:cubicBezTo>
                    <a:pt x="286" y="304"/>
                    <a:pt x="563" y="143"/>
                    <a:pt x="875" y="143"/>
                  </a:cubicBezTo>
                  <a:cubicBezTo>
                    <a:pt x="1179" y="143"/>
                    <a:pt x="1464" y="304"/>
                    <a:pt x="1616" y="571"/>
                  </a:cubicBezTo>
                  <a:lnTo>
                    <a:pt x="1741" y="500"/>
                  </a:lnTo>
                  <a:cubicBezTo>
                    <a:pt x="1562" y="188"/>
                    <a:pt x="1232" y="0"/>
                    <a:pt x="8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2" name="Google Shape;822;p30">
            <a:hlinkClick r:id="" action="ppaction://noaction"/>
          </p:cNvPr>
          <p:cNvSpPr txBox="1"/>
          <p:nvPr/>
        </p:nvSpPr>
        <p:spPr>
          <a:xfrm>
            <a:off x="420879" y="3663051"/>
            <a:ext cx="1899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THANKS!</a:t>
            </a:r>
            <a:endParaRPr sz="1200" b="1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23" name="Google Shape;823;p30">
            <a:hlinkClick r:id="rId6" action="ppaction://hlinksldjump"/>
          </p:cNvPr>
          <p:cNvSpPr txBox="1"/>
          <p:nvPr/>
        </p:nvSpPr>
        <p:spPr>
          <a:xfrm>
            <a:off x="420879" y="298293"/>
            <a:ext cx="1899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HOME</a:t>
            </a:r>
            <a:endParaRPr sz="1200" b="1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oogle Shape;35;p3"/>
          <p:cNvGrpSpPr/>
          <p:nvPr/>
        </p:nvGrpSpPr>
        <p:grpSpPr>
          <a:xfrm>
            <a:off x="5511937" y="227671"/>
            <a:ext cx="2918495" cy="251400"/>
            <a:chOff x="5511937" y="227671"/>
            <a:chExt cx="2918495" cy="251400"/>
          </a:xfrm>
        </p:grpSpPr>
        <p:sp>
          <p:nvSpPr>
            <p:cNvPr id="36" name="Google Shape;36;p3"/>
            <p:cNvSpPr/>
            <p:nvPr/>
          </p:nvSpPr>
          <p:spPr>
            <a:xfrm>
              <a:off x="5511937" y="227671"/>
              <a:ext cx="2491200" cy="2514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3"/>
            <p:cNvGrpSpPr/>
            <p:nvPr/>
          </p:nvGrpSpPr>
          <p:grpSpPr>
            <a:xfrm>
              <a:off x="8107044" y="247440"/>
              <a:ext cx="323388" cy="211832"/>
              <a:chOff x="7981350" y="540875"/>
              <a:chExt cx="445500" cy="291779"/>
            </a:xfrm>
          </p:grpSpPr>
          <p:sp>
            <p:nvSpPr>
              <p:cNvPr id="38" name="Google Shape;38;p3"/>
              <p:cNvSpPr/>
              <p:nvPr/>
            </p:nvSpPr>
            <p:spPr>
              <a:xfrm>
                <a:off x="7981350" y="540875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3"/>
              <p:cNvSpPr/>
              <p:nvPr/>
            </p:nvSpPr>
            <p:spPr>
              <a:xfrm>
                <a:off x="7981350" y="667114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3"/>
              <p:cNvSpPr/>
              <p:nvPr/>
            </p:nvSpPr>
            <p:spPr>
              <a:xfrm>
                <a:off x="7981350" y="793354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1" name="Google Shape;41;p3"/>
            <p:cNvGrpSpPr/>
            <p:nvPr/>
          </p:nvGrpSpPr>
          <p:grpSpPr>
            <a:xfrm>
              <a:off x="7742331" y="283445"/>
              <a:ext cx="146689" cy="139689"/>
              <a:chOff x="590233" y="2668119"/>
              <a:chExt cx="56685" cy="54487"/>
            </a:xfrm>
          </p:grpSpPr>
          <p:sp>
            <p:nvSpPr>
              <p:cNvPr id="42" name="Google Shape;42;p3"/>
              <p:cNvSpPr/>
              <p:nvPr/>
            </p:nvSpPr>
            <p:spPr>
              <a:xfrm>
                <a:off x="590233" y="2668119"/>
                <a:ext cx="48504" cy="44139"/>
              </a:xfrm>
              <a:custGeom>
                <a:avLst/>
                <a:gdLst/>
                <a:ahLst/>
                <a:cxnLst/>
                <a:rect l="l" t="t" r="r" b="b"/>
                <a:pathLst>
                  <a:path w="1589" h="1446" extrusionOk="0">
                    <a:moveTo>
                      <a:pt x="795" y="143"/>
                    </a:moveTo>
                    <a:cubicBezTo>
                      <a:pt x="946" y="143"/>
                      <a:pt x="1089" y="205"/>
                      <a:pt x="1205" y="312"/>
                    </a:cubicBezTo>
                    <a:cubicBezTo>
                      <a:pt x="1428" y="535"/>
                      <a:pt x="1428" y="910"/>
                      <a:pt x="1205" y="1133"/>
                    </a:cubicBezTo>
                    <a:cubicBezTo>
                      <a:pt x="1094" y="1245"/>
                      <a:pt x="946" y="1300"/>
                      <a:pt x="799" y="1300"/>
                    </a:cubicBezTo>
                    <a:cubicBezTo>
                      <a:pt x="652" y="1300"/>
                      <a:pt x="505" y="1245"/>
                      <a:pt x="393" y="1133"/>
                    </a:cubicBezTo>
                    <a:cubicBezTo>
                      <a:pt x="161" y="910"/>
                      <a:pt x="161" y="535"/>
                      <a:pt x="393" y="312"/>
                    </a:cubicBezTo>
                    <a:cubicBezTo>
                      <a:pt x="500" y="205"/>
                      <a:pt x="652" y="143"/>
                      <a:pt x="795" y="143"/>
                    </a:cubicBezTo>
                    <a:close/>
                    <a:moveTo>
                      <a:pt x="799" y="0"/>
                    </a:moveTo>
                    <a:cubicBezTo>
                      <a:pt x="614" y="0"/>
                      <a:pt x="429" y="72"/>
                      <a:pt x="286" y="214"/>
                    </a:cubicBezTo>
                    <a:cubicBezTo>
                      <a:pt x="1" y="491"/>
                      <a:pt x="1" y="955"/>
                      <a:pt x="286" y="1231"/>
                    </a:cubicBezTo>
                    <a:cubicBezTo>
                      <a:pt x="429" y="1374"/>
                      <a:pt x="616" y="1445"/>
                      <a:pt x="795" y="1445"/>
                    </a:cubicBezTo>
                    <a:cubicBezTo>
                      <a:pt x="982" y="1445"/>
                      <a:pt x="1169" y="1374"/>
                      <a:pt x="1312" y="1231"/>
                    </a:cubicBezTo>
                    <a:cubicBezTo>
                      <a:pt x="1589" y="955"/>
                      <a:pt x="1589" y="491"/>
                      <a:pt x="1312" y="214"/>
                    </a:cubicBezTo>
                    <a:cubicBezTo>
                      <a:pt x="1169" y="72"/>
                      <a:pt x="984" y="0"/>
                      <a:pt x="79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3"/>
              <p:cNvSpPr/>
              <p:nvPr/>
            </p:nvSpPr>
            <p:spPr>
              <a:xfrm>
                <a:off x="627015" y="2702704"/>
                <a:ext cx="19902" cy="19902"/>
              </a:xfrm>
              <a:custGeom>
                <a:avLst/>
                <a:gdLst/>
                <a:ahLst/>
                <a:cxnLst/>
                <a:rect l="l" t="t" r="r" b="b"/>
                <a:pathLst>
                  <a:path w="652" h="652" extrusionOk="0">
                    <a:moveTo>
                      <a:pt x="107" y="0"/>
                    </a:moveTo>
                    <a:lnTo>
                      <a:pt x="0" y="98"/>
                    </a:lnTo>
                    <a:lnTo>
                      <a:pt x="553" y="651"/>
                    </a:lnTo>
                    <a:lnTo>
                      <a:pt x="651" y="544"/>
                    </a:lnTo>
                    <a:lnTo>
                      <a:pt x="10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4" name="Google Shape;44;p3"/>
          <p:cNvSpPr txBox="1">
            <a:spLocks noGrp="1"/>
          </p:cNvSpPr>
          <p:nvPr>
            <p:ph type="title"/>
          </p:nvPr>
        </p:nvSpPr>
        <p:spPr>
          <a:xfrm>
            <a:off x="2673275" y="2575625"/>
            <a:ext cx="52527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5" name="Google Shape;45;p3"/>
          <p:cNvSpPr txBox="1">
            <a:spLocks noGrp="1"/>
          </p:cNvSpPr>
          <p:nvPr>
            <p:ph type="title" idx="2" hasCustomPrompt="1"/>
          </p:nvPr>
        </p:nvSpPr>
        <p:spPr>
          <a:xfrm>
            <a:off x="4567625" y="1422725"/>
            <a:ext cx="1464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6" name="Google Shape;46;p3"/>
          <p:cNvSpPr txBox="1">
            <a:spLocks noGrp="1"/>
          </p:cNvSpPr>
          <p:nvPr>
            <p:ph type="subTitle" idx="1"/>
          </p:nvPr>
        </p:nvSpPr>
        <p:spPr>
          <a:xfrm>
            <a:off x="2673275" y="3352825"/>
            <a:ext cx="52527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"/>
          <p:cNvSpPr/>
          <p:nvPr/>
        </p:nvSpPr>
        <p:spPr>
          <a:xfrm>
            <a:off x="175" y="4362425"/>
            <a:ext cx="9144000" cy="7860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3"/>
          <p:cNvSpPr/>
          <p:nvPr/>
        </p:nvSpPr>
        <p:spPr>
          <a:xfrm>
            <a:off x="526167" y="4573850"/>
            <a:ext cx="354900" cy="3549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3"/>
          <p:cNvSpPr txBox="1"/>
          <p:nvPr/>
        </p:nvSpPr>
        <p:spPr>
          <a:xfrm>
            <a:off x="887416" y="4599625"/>
            <a:ext cx="17448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Mars Is a Cold Place</a:t>
            </a:r>
            <a:endParaRPr sz="1000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50" name="Google Shape;50;p3"/>
          <p:cNvSpPr txBox="1"/>
          <p:nvPr/>
        </p:nvSpPr>
        <p:spPr>
          <a:xfrm>
            <a:off x="887416" y="4749350"/>
            <a:ext cx="10515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The 15th Planet</a:t>
            </a:r>
            <a:endParaRPr sz="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1" name="Google Shape;51;p3"/>
          <p:cNvSpPr txBox="1"/>
          <p:nvPr/>
        </p:nvSpPr>
        <p:spPr>
          <a:xfrm>
            <a:off x="2705193" y="4698800"/>
            <a:ext cx="2514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2:54</a:t>
            </a:r>
            <a:endParaRPr sz="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2" name="Google Shape;52;p3"/>
          <p:cNvSpPr txBox="1"/>
          <p:nvPr/>
        </p:nvSpPr>
        <p:spPr>
          <a:xfrm>
            <a:off x="8521293" y="4698800"/>
            <a:ext cx="2514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3:49</a:t>
            </a:r>
            <a:endParaRPr sz="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3" name="Google Shape;53;p3"/>
          <p:cNvSpPr/>
          <p:nvPr/>
        </p:nvSpPr>
        <p:spPr>
          <a:xfrm>
            <a:off x="4504042" y="4603191"/>
            <a:ext cx="115200" cy="88562"/>
          </a:xfrm>
          <a:custGeom>
            <a:avLst/>
            <a:gdLst/>
            <a:ahLst/>
            <a:cxnLst/>
            <a:rect l="l" t="t" r="r" b="b"/>
            <a:pathLst>
              <a:path w="17930" h="13784" extrusionOk="0">
                <a:moveTo>
                  <a:pt x="12887" y="1"/>
                </a:moveTo>
                <a:cubicBezTo>
                  <a:pt x="11206" y="1"/>
                  <a:pt x="9861" y="897"/>
                  <a:pt x="8965" y="2018"/>
                </a:cubicBezTo>
                <a:cubicBezTo>
                  <a:pt x="7956" y="897"/>
                  <a:pt x="6612" y="1"/>
                  <a:pt x="5043" y="1"/>
                </a:cubicBezTo>
                <a:cubicBezTo>
                  <a:pt x="2241" y="1"/>
                  <a:pt x="0" y="2242"/>
                  <a:pt x="0" y="5043"/>
                </a:cubicBezTo>
                <a:cubicBezTo>
                  <a:pt x="0" y="6500"/>
                  <a:pt x="560" y="7733"/>
                  <a:pt x="1457" y="8517"/>
                </a:cubicBezTo>
                <a:cubicBezTo>
                  <a:pt x="2241" y="9413"/>
                  <a:pt x="5603" y="12103"/>
                  <a:pt x="8853" y="13784"/>
                </a:cubicBezTo>
                <a:cubicBezTo>
                  <a:pt x="11766" y="11879"/>
                  <a:pt x="15464" y="9413"/>
                  <a:pt x="16249" y="8517"/>
                </a:cubicBezTo>
                <a:cubicBezTo>
                  <a:pt x="17257" y="7733"/>
                  <a:pt x="17817" y="6276"/>
                  <a:pt x="17817" y="4931"/>
                </a:cubicBezTo>
                <a:cubicBezTo>
                  <a:pt x="17929" y="2242"/>
                  <a:pt x="15688" y="1"/>
                  <a:pt x="12887" y="1"/>
                </a:cubicBezTo>
                <a:close/>
              </a:path>
            </a:pathLst>
          </a:cu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4" name="Google Shape;54;p3"/>
          <p:cNvGrpSpPr/>
          <p:nvPr/>
        </p:nvGrpSpPr>
        <p:grpSpPr>
          <a:xfrm>
            <a:off x="6878094" y="4599628"/>
            <a:ext cx="95765" cy="95765"/>
            <a:chOff x="5925100" y="2102500"/>
            <a:chExt cx="372625" cy="372625"/>
          </a:xfrm>
        </p:grpSpPr>
        <p:sp>
          <p:nvSpPr>
            <p:cNvPr id="55" name="Google Shape;55;p3"/>
            <p:cNvSpPr/>
            <p:nvPr/>
          </p:nvSpPr>
          <p:spPr>
            <a:xfrm>
              <a:off x="5925100" y="2102500"/>
              <a:ext cx="372625" cy="372625"/>
            </a:xfrm>
            <a:custGeom>
              <a:avLst/>
              <a:gdLst/>
              <a:ahLst/>
              <a:cxnLst/>
              <a:rect l="l" t="t" r="r" b="b"/>
              <a:pathLst>
                <a:path w="14905" h="14905" extrusionOk="0">
                  <a:moveTo>
                    <a:pt x="14904" y="7396"/>
                  </a:moveTo>
                  <a:cubicBezTo>
                    <a:pt x="14904" y="11542"/>
                    <a:pt x="11542" y="14904"/>
                    <a:pt x="7396" y="14904"/>
                  </a:cubicBezTo>
                  <a:cubicBezTo>
                    <a:pt x="3362" y="14904"/>
                    <a:pt x="0" y="11542"/>
                    <a:pt x="0" y="7396"/>
                  </a:cubicBezTo>
                  <a:cubicBezTo>
                    <a:pt x="0" y="3362"/>
                    <a:pt x="3362" y="0"/>
                    <a:pt x="7396" y="0"/>
                  </a:cubicBezTo>
                  <a:cubicBezTo>
                    <a:pt x="11542" y="0"/>
                    <a:pt x="14904" y="3362"/>
                    <a:pt x="14904" y="7396"/>
                  </a:cubicBezTo>
                  <a:close/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3"/>
            <p:cNvSpPr/>
            <p:nvPr/>
          </p:nvSpPr>
          <p:spPr>
            <a:xfrm>
              <a:off x="6110000" y="2214550"/>
              <a:ext cx="25" cy="151300"/>
            </a:xfrm>
            <a:custGeom>
              <a:avLst/>
              <a:gdLst/>
              <a:ahLst/>
              <a:cxnLst/>
              <a:rect l="l" t="t" r="r" b="b"/>
              <a:pathLst>
                <a:path w="1" h="6052" fill="none" extrusionOk="0">
                  <a:moveTo>
                    <a:pt x="0" y="1"/>
                  </a:moveTo>
                  <a:lnTo>
                    <a:pt x="0" y="6052"/>
                  </a:lnTo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 w="9525" cap="flat" cmpd="sng">
              <a:solidFill>
                <a:schemeClr val="dk2"/>
              </a:solidFill>
              <a:prstDash val="solid"/>
              <a:miter lim="1120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6034350" y="2287400"/>
              <a:ext cx="151300" cy="25"/>
            </a:xfrm>
            <a:custGeom>
              <a:avLst/>
              <a:gdLst/>
              <a:ahLst/>
              <a:cxnLst/>
              <a:rect l="l" t="t" r="r" b="b"/>
              <a:pathLst>
                <a:path w="6052" h="1" fill="none" extrusionOk="0">
                  <a:moveTo>
                    <a:pt x="6052" y="0"/>
                  </a:moveTo>
                  <a:lnTo>
                    <a:pt x="1" y="0"/>
                  </a:lnTo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 w="9525" cap="flat" cmpd="sng">
              <a:solidFill>
                <a:schemeClr val="dk2"/>
              </a:solidFill>
              <a:prstDash val="solid"/>
              <a:miter lim="1120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" name="Google Shape;58;p3"/>
          <p:cNvGrpSpPr/>
          <p:nvPr/>
        </p:nvGrpSpPr>
        <p:grpSpPr>
          <a:xfrm>
            <a:off x="5623324" y="4522157"/>
            <a:ext cx="251415" cy="251415"/>
            <a:chOff x="5664289" y="4604097"/>
            <a:chExt cx="302399" cy="302399"/>
          </a:xfrm>
        </p:grpSpPr>
        <p:sp>
          <p:nvSpPr>
            <p:cNvPr id="59" name="Google Shape;59;p3"/>
            <p:cNvSpPr/>
            <p:nvPr/>
          </p:nvSpPr>
          <p:spPr>
            <a:xfrm>
              <a:off x="5664289" y="4604097"/>
              <a:ext cx="302399" cy="302399"/>
            </a:xfrm>
            <a:custGeom>
              <a:avLst/>
              <a:gdLst/>
              <a:ahLst/>
              <a:cxnLst/>
              <a:rect l="l" t="t" r="r" b="b"/>
              <a:pathLst>
                <a:path w="47066" h="47066" extrusionOk="0">
                  <a:moveTo>
                    <a:pt x="47066" y="23533"/>
                  </a:moveTo>
                  <a:cubicBezTo>
                    <a:pt x="47066" y="36532"/>
                    <a:pt x="36532" y="47065"/>
                    <a:pt x="23533" y="47065"/>
                  </a:cubicBezTo>
                  <a:cubicBezTo>
                    <a:pt x="10534" y="47065"/>
                    <a:pt x="1" y="36532"/>
                    <a:pt x="1" y="23533"/>
                  </a:cubicBezTo>
                  <a:cubicBezTo>
                    <a:pt x="1" y="10534"/>
                    <a:pt x="10534" y="1"/>
                    <a:pt x="23533" y="1"/>
                  </a:cubicBezTo>
                  <a:cubicBezTo>
                    <a:pt x="36532" y="1"/>
                    <a:pt x="47066" y="10534"/>
                    <a:pt x="47066" y="23533"/>
                  </a:cubicBezTo>
                  <a:close/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3"/>
            <p:cNvSpPr/>
            <p:nvPr/>
          </p:nvSpPr>
          <p:spPr>
            <a:xfrm>
              <a:off x="5787402" y="4712088"/>
              <a:ext cx="89288" cy="102961"/>
            </a:xfrm>
            <a:custGeom>
              <a:avLst/>
              <a:gdLst/>
              <a:ahLst/>
              <a:cxnLst/>
              <a:rect l="l" t="t" r="r" b="b"/>
              <a:pathLst>
                <a:path w="13897" h="16025" extrusionOk="0">
                  <a:moveTo>
                    <a:pt x="1" y="1"/>
                  </a:moveTo>
                  <a:lnTo>
                    <a:pt x="1" y="16025"/>
                  </a:lnTo>
                  <a:lnTo>
                    <a:pt x="13896" y="806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oogle Shape;79;p5"/>
          <p:cNvGrpSpPr/>
          <p:nvPr/>
        </p:nvGrpSpPr>
        <p:grpSpPr>
          <a:xfrm>
            <a:off x="5511937" y="227671"/>
            <a:ext cx="2918495" cy="251400"/>
            <a:chOff x="5511937" y="227671"/>
            <a:chExt cx="2918495" cy="251400"/>
          </a:xfrm>
        </p:grpSpPr>
        <p:sp>
          <p:nvSpPr>
            <p:cNvPr id="80" name="Google Shape;80;p5"/>
            <p:cNvSpPr/>
            <p:nvPr/>
          </p:nvSpPr>
          <p:spPr>
            <a:xfrm>
              <a:off x="5511937" y="227671"/>
              <a:ext cx="2491200" cy="2514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1" name="Google Shape;81;p5"/>
            <p:cNvGrpSpPr/>
            <p:nvPr/>
          </p:nvGrpSpPr>
          <p:grpSpPr>
            <a:xfrm>
              <a:off x="8107044" y="247440"/>
              <a:ext cx="323388" cy="211832"/>
              <a:chOff x="7981350" y="540875"/>
              <a:chExt cx="445500" cy="291779"/>
            </a:xfrm>
          </p:grpSpPr>
          <p:sp>
            <p:nvSpPr>
              <p:cNvPr id="82" name="Google Shape;82;p5"/>
              <p:cNvSpPr/>
              <p:nvPr/>
            </p:nvSpPr>
            <p:spPr>
              <a:xfrm>
                <a:off x="7981350" y="540875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5"/>
              <p:cNvSpPr/>
              <p:nvPr/>
            </p:nvSpPr>
            <p:spPr>
              <a:xfrm>
                <a:off x="7981350" y="667114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5"/>
              <p:cNvSpPr/>
              <p:nvPr/>
            </p:nvSpPr>
            <p:spPr>
              <a:xfrm>
                <a:off x="7981350" y="793354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5" name="Google Shape;85;p5"/>
            <p:cNvGrpSpPr/>
            <p:nvPr/>
          </p:nvGrpSpPr>
          <p:grpSpPr>
            <a:xfrm>
              <a:off x="7742331" y="283445"/>
              <a:ext cx="146689" cy="139689"/>
              <a:chOff x="590233" y="2668119"/>
              <a:chExt cx="56685" cy="54487"/>
            </a:xfrm>
          </p:grpSpPr>
          <p:sp>
            <p:nvSpPr>
              <p:cNvPr id="86" name="Google Shape;86;p5"/>
              <p:cNvSpPr/>
              <p:nvPr/>
            </p:nvSpPr>
            <p:spPr>
              <a:xfrm>
                <a:off x="590233" y="2668119"/>
                <a:ext cx="48504" cy="44139"/>
              </a:xfrm>
              <a:custGeom>
                <a:avLst/>
                <a:gdLst/>
                <a:ahLst/>
                <a:cxnLst/>
                <a:rect l="l" t="t" r="r" b="b"/>
                <a:pathLst>
                  <a:path w="1589" h="1446" extrusionOk="0">
                    <a:moveTo>
                      <a:pt x="795" y="143"/>
                    </a:moveTo>
                    <a:cubicBezTo>
                      <a:pt x="946" y="143"/>
                      <a:pt x="1089" y="205"/>
                      <a:pt x="1205" y="312"/>
                    </a:cubicBezTo>
                    <a:cubicBezTo>
                      <a:pt x="1428" y="535"/>
                      <a:pt x="1428" y="910"/>
                      <a:pt x="1205" y="1133"/>
                    </a:cubicBezTo>
                    <a:cubicBezTo>
                      <a:pt x="1094" y="1245"/>
                      <a:pt x="946" y="1300"/>
                      <a:pt x="799" y="1300"/>
                    </a:cubicBezTo>
                    <a:cubicBezTo>
                      <a:pt x="652" y="1300"/>
                      <a:pt x="505" y="1245"/>
                      <a:pt x="393" y="1133"/>
                    </a:cubicBezTo>
                    <a:cubicBezTo>
                      <a:pt x="161" y="910"/>
                      <a:pt x="161" y="535"/>
                      <a:pt x="393" y="312"/>
                    </a:cubicBezTo>
                    <a:cubicBezTo>
                      <a:pt x="500" y="205"/>
                      <a:pt x="652" y="143"/>
                      <a:pt x="795" y="143"/>
                    </a:cubicBezTo>
                    <a:close/>
                    <a:moveTo>
                      <a:pt x="799" y="0"/>
                    </a:moveTo>
                    <a:cubicBezTo>
                      <a:pt x="614" y="0"/>
                      <a:pt x="429" y="72"/>
                      <a:pt x="286" y="214"/>
                    </a:cubicBezTo>
                    <a:cubicBezTo>
                      <a:pt x="1" y="491"/>
                      <a:pt x="1" y="955"/>
                      <a:pt x="286" y="1231"/>
                    </a:cubicBezTo>
                    <a:cubicBezTo>
                      <a:pt x="429" y="1374"/>
                      <a:pt x="616" y="1445"/>
                      <a:pt x="795" y="1445"/>
                    </a:cubicBezTo>
                    <a:cubicBezTo>
                      <a:pt x="982" y="1445"/>
                      <a:pt x="1169" y="1374"/>
                      <a:pt x="1312" y="1231"/>
                    </a:cubicBezTo>
                    <a:cubicBezTo>
                      <a:pt x="1589" y="955"/>
                      <a:pt x="1589" y="491"/>
                      <a:pt x="1312" y="214"/>
                    </a:cubicBezTo>
                    <a:cubicBezTo>
                      <a:pt x="1169" y="72"/>
                      <a:pt x="984" y="0"/>
                      <a:pt x="79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87;p5"/>
              <p:cNvSpPr/>
              <p:nvPr/>
            </p:nvSpPr>
            <p:spPr>
              <a:xfrm>
                <a:off x="627015" y="2702704"/>
                <a:ext cx="19902" cy="19902"/>
              </a:xfrm>
              <a:custGeom>
                <a:avLst/>
                <a:gdLst/>
                <a:ahLst/>
                <a:cxnLst/>
                <a:rect l="l" t="t" r="r" b="b"/>
                <a:pathLst>
                  <a:path w="652" h="652" extrusionOk="0">
                    <a:moveTo>
                      <a:pt x="107" y="0"/>
                    </a:moveTo>
                    <a:lnTo>
                      <a:pt x="0" y="98"/>
                    </a:lnTo>
                    <a:lnTo>
                      <a:pt x="553" y="651"/>
                    </a:lnTo>
                    <a:lnTo>
                      <a:pt x="651" y="544"/>
                    </a:lnTo>
                    <a:lnTo>
                      <a:pt x="10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8" name="Google Shape;88;p5"/>
          <p:cNvSpPr txBox="1">
            <a:spLocks noGrp="1"/>
          </p:cNvSpPr>
          <p:nvPr>
            <p:ph type="title"/>
          </p:nvPr>
        </p:nvSpPr>
        <p:spPr>
          <a:xfrm>
            <a:off x="2391125" y="539400"/>
            <a:ext cx="5817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5"/>
          <p:cNvSpPr txBox="1">
            <a:spLocks noGrp="1"/>
          </p:cNvSpPr>
          <p:nvPr>
            <p:ph type="title" idx="2"/>
          </p:nvPr>
        </p:nvSpPr>
        <p:spPr>
          <a:xfrm>
            <a:off x="2456350" y="2240800"/>
            <a:ext cx="2612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5"/>
          <p:cNvSpPr txBox="1">
            <a:spLocks noGrp="1"/>
          </p:cNvSpPr>
          <p:nvPr>
            <p:ph type="title" idx="3"/>
          </p:nvPr>
        </p:nvSpPr>
        <p:spPr>
          <a:xfrm>
            <a:off x="5530700" y="2240800"/>
            <a:ext cx="2612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5"/>
          <p:cNvSpPr txBox="1">
            <a:spLocks noGrp="1"/>
          </p:cNvSpPr>
          <p:nvPr>
            <p:ph type="subTitle" idx="1"/>
          </p:nvPr>
        </p:nvSpPr>
        <p:spPr>
          <a:xfrm>
            <a:off x="5530702" y="2728425"/>
            <a:ext cx="2612100" cy="101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2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2" name="Google Shape;92;p5"/>
          <p:cNvSpPr txBox="1">
            <a:spLocks noGrp="1"/>
          </p:cNvSpPr>
          <p:nvPr>
            <p:ph type="subTitle" idx="4"/>
          </p:nvPr>
        </p:nvSpPr>
        <p:spPr>
          <a:xfrm>
            <a:off x="2456350" y="2728425"/>
            <a:ext cx="2612100" cy="101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2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3" name="Google Shape;93;p5"/>
          <p:cNvSpPr/>
          <p:nvPr/>
        </p:nvSpPr>
        <p:spPr>
          <a:xfrm>
            <a:off x="175" y="4362425"/>
            <a:ext cx="9144000" cy="7860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5"/>
          <p:cNvSpPr/>
          <p:nvPr/>
        </p:nvSpPr>
        <p:spPr>
          <a:xfrm>
            <a:off x="526167" y="4573850"/>
            <a:ext cx="354900" cy="3549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5"/>
          <p:cNvSpPr txBox="1"/>
          <p:nvPr/>
        </p:nvSpPr>
        <p:spPr>
          <a:xfrm>
            <a:off x="887416" y="4599625"/>
            <a:ext cx="17448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Mars Is a Cold Place</a:t>
            </a:r>
            <a:endParaRPr sz="1000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96" name="Google Shape;96;p5"/>
          <p:cNvSpPr txBox="1"/>
          <p:nvPr/>
        </p:nvSpPr>
        <p:spPr>
          <a:xfrm>
            <a:off x="887416" y="4749350"/>
            <a:ext cx="10515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The 15th Planet</a:t>
            </a:r>
            <a:endParaRPr sz="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7" name="Google Shape;97;p5"/>
          <p:cNvSpPr txBox="1"/>
          <p:nvPr/>
        </p:nvSpPr>
        <p:spPr>
          <a:xfrm>
            <a:off x="2705193" y="4698800"/>
            <a:ext cx="2514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2:54</a:t>
            </a:r>
            <a:endParaRPr sz="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8" name="Google Shape;98;p5"/>
          <p:cNvSpPr txBox="1"/>
          <p:nvPr/>
        </p:nvSpPr>
        <p:spPr>
          <a:xfrm>
            <a:off x="8521293" y="4698800"/>
            <a:ext cx="2514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3:49</a:t>
            </a:r>
            <a:endParaRPr sz="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9" name="Google Shape;99;p5"/>
          <p:cNvSpPr/>
          <p:nvPr/>
        </p:nvSpPr>
        <p:spPr>
          <a:xfrm>
            <a:off x="4504042" y="4603191"/>
            <a:ext cx="115200" cy="88562"/>
          </a:xfrm>
          <a:custGeom>
            <a:avLst/>
            <a:gdLst/>
            <a:ahLst/>
            <a:cxnLst/>
            <a:rect l="l" t="t" r="r" b="b"/>
            <a:pathLst>
              <a:path w="17930" h="13784" extrusionOk="0">
                <a:moveTo>
                  <a:pt x="12887" y="1"/>
                </a:moveTo>
                <a:cubicBezTo>
                  <a:pt x="11206" y="1"/>
                  <a:pt x="9861" y="897"/>
                  <a:pt x="8965" y="2018"/>
                </a:cubicBezTo>
                <a:cubicBezTo>
                  <a:pt x="7956" y="897"/>
                  <a:pt x="6612" y="1"/>
                  <a:pt x="5043" y="1"/>
                </a:cubicBezTo>
                <a:cubicBezTo>
                  <a:pt x="2241" y="1"/>
                  <a:pt x="0" y="2242"/>
                  <a:pt x="0" y="5043"/>
                </a:cubicBezTo>
                <a:cubicBezTo>
                  <a:pt x="0" y="6500"/>
                  <a:pt x="560" y="7733"/>
                  <a:pt x="1457" y="8517"/>
                </a:cubicBezTo>
                <a:cubicBezTo>
                  <a:pt x="2241" y="9413"/>
                  <a:pt x="5603" y="12103"/>
                  <a:pt x="8853" y="13784"/>
                </a:cubicBezTo>
                <a:cubicBezTo>
                  <a:pt x="11766" y="11879"/>
                  <a:pt x="15464" y="9413"/>
                  <a:pt x="16249" y="8517"/>
                </a:cubicBezTo>
                <a:cubicBezTo>
                  <a:pt x="17257" y="7733"/>
                  <a:pt x="17817" y="6276"/>
                  <a:pt x="17817" y="4931"/>
                </a:cubicBezTo>
                <a:cubicBezTo>
                  <a:pt x="17929" y="2242"/>
                  <a:pt x="15688" y="1"/>
                  <a:pt x="12887" y="1"/>
                </a:cubicBezTo>
                <a:close/>
              </a:path>
            </a:pathLst>
          </a:cu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0" name="Google Shape;100;p5"/>
          <p:cNvGrpSpPr/>
          <p:nvPr/>
        </p:nvGrpSpPr>
        <p:grpSpPr>
          <a:xfrm>
            <a:off x="6878094" y="4599628"/>
            <a:ext cx="95765" cy="95765"/>
            <a:chOff x="5925100" y="2102500"/>
            <a:chExt cx="372625" cy="372625"/>
          </a:xfrm>
        </p:grpSpPr>
        <p:sp>
          <p:nvSpPr>
            <p:cNvPr id="101" name="Google Shape;101;p5"/>
            <p:cNvSpPr/>
            <p:nvPr/>
          </p:nvSpPr>
          <p:spPr>
            <a:xfrm>
              <a:off x="5925100" y="2102500"/>
              <a:ext cx="372625" cy="372625"/>
            </a:xfrm>
            <a:custGeom>
              <a:avLst/>
              <a:gdLst/>
              <a:ahLst/>
              <a:cxnLst/>
              <a:rect l="l" t="t" r="r" b="b"/>
              <a:pathLst>
                <a:path w="14905" h="14905" extrusionOk="0">
                  <a:moveTo>
                    <a:pt x="14904" y="7396"/>
                  </a:moveTo>
                  <a:cubicBezTo>
                    <a:pt x="14904" y="11542"/>
                    <a:pt x="11542" y="14904"/>
                    <a:pt x="7396" y="14904"/>
                  </a:cubicBezTo>
                  <a:cubicBezTo>
                    <a:pt x="3362" y="14904"/>
                    <a:pt x="0" y="11542"/>
                    <a:pt x="0" y="7396"/>
                  </a:cubicBezTo>
                  <a:cubicBezTo>
                    <a:pt x="0" y="3362"/>
                    <a:pt x="3362" y="0"/>
                    <a:pt x="7396" y="0"/>
                  </a:cubicBezTo>
                  <a:cubicBezTo>
                    <a:pt x="11542" y="0"/>
                    <a:pt x="14904" y="3362"/>
                    <a:pt x="14904" y="7396"/>
                  </a:cubicBezTo>
                  <a:close/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5"/>
            <p:cNvSpPr/>
            <p:nvPr/>
          </p:nvSpPr>
          <p:spPr>
            <a:xfrm>
              <a:off x="6110000" y="2214550"/>
              <a:ext cx="25" cy="151300"/>
            </a:xfrm>
            <a:custGeom>
              <a:avLst/>
              <a:gdLst/>
              <a:ahLst/>
              <a:cxnLst/>
              <a:rect l="l" t="t" r="r" b="b"/>
              <a:pathLst>
                <a:path w="1" h="6052" fill="none" extrusionOk="0">
                  <a:moveTo>
                    <a:pt x="0" y="1"/>
                  </a:moveTo>
                  <a:lnTo>
                    <a:pt x="0" y="6052"/>
                  </a:lnTo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 w="9525" cap="flat" cmpd="sng">
              <a:solidFill>
                <a:schemeClr val="dk2"/>
              </a:solidFill>
              <a:prstDash val="solid"/>
              <a:miter lim="1120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5"/>
            <p:cNvSpPr/>
            <p:nvPr/>
          </p:nvSpPr>
          <p:spPr>
            <a:xfrm>
              <a:off x="6034350" y="2287400"/>
              <a:ext cx="151300" cy="25"/>
            </a:xfrm>
            <a:custGeom>
              <a:avLst/>
              <a:gdLst/>
              <a:ahLst/>
              <a:cxnLst/>
              <a:rect l="l" t="t" r="r" b="b"/>
              <a:pathLst>
                <a:path w="6052" h="1" fill="none" extrusionOk="0">
                  <a:moveTo>
                    <a:pt x="6052" y="0"/>
                  </a:moveTo>
                  <a:lnTo>
                    <a:pt x="1" y="0"/>
                  </a:lnTo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 w="9525" cap="flat" cmpd="sng">
              <a:solidFill>
                <a:schemeClr val="dk2"/>
              </a:solidFill>
              <a:prstDash val="solid"/>
              <a:miter lim="1120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" name="Google Shape;104;p5"/>
          <p:cNvGrpSpPr/>
          <p:nvPr/>
        </p:nvGrpSpPr>
        <p:grpSpPr>
          <a:xfrm>
            <a:off x="5623324" y="4522157"/>
            <a:ext cx="251415" cy="251415"/>
            <a:chOff x="5664289" y="4604097"/>
            <a:chExt cx="302399" cy="302399"/>
          </a:xfrm>
        </p:grpSpPr>
        <p:sp>
          <p:nvSpPr>
            <p:cNvPr id="105" name="Google Shape;105;p5"/>
            <p:cNvSpPr/>
            <p:nvPr/>
          </p:nvSpPr>
          <p:spPr>
            <a:xfrm>
              <a:off x="5664289" y="4604097"/>
              <a:ext cx="302399" cy="302399"/>
            </a:xfrm>
            <a:custGeom>
              <a:avLst/>
              <a:gdLst/>
              <a:ahLst/>
              <a:cxnLst/>
              <a:rect l="l" t="t" r="r" b="b"/>
              <a:pathLst>
                <a:path w="47066" h="47066" extrusionOk="0">
                  <a:moveTo>
                    <a:pt x="47066" y="23533"/>
                  </a:moveTo>
                  <a:cubicBezTo>
                    <a:pt x="47066" y="36532"/>
                    <a:pt x="36532" y="47065"/>
                    <a:pt x="23533" y="47065"/>
                  </a:cubicBezTo>
                  <a:cubicBezTo>
                    <a:pt x="10534" y="47065"/>
                    <a:pt x="1" y="36532"/>
                    <a:pt x="1" y="23533"/>
                  </a:cubicBezTo>
                  <a:cubicBezTo>
                    <a:pt x="1" y="10534"/>
                    <a:pt x="10534" y="1"/>
                    <a:pt x="23533" y="1"/>
                  </a:cubicBezTo>
                  <a:cubicBezTo>
                    <a:pt x="36532" y="1"/>
                    <a:pt x="47066" y="10534"/>
                    <a:pt x="47066" y="23533"/>
                  </a:cubicBezTo>
                  <a:close/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5"/>
            <p:cNvSpPr/>
            <p:nvPr/>
          </p:nvSpPr>
          <p:spPr>
            <a:xfrm>
              <a:off x="5787402" y="4712088"/>
              <a:ext cx="89288" cy="102961"/>
            </a:xfrm>
            <a:custGeom>
              <a:avLst/>
              <a:gdLst/>
              <a:ahLst/>
              <a:cxnLst/>
              <a:rect l="l" t="t" r="r" b="b"/>
              <a:pathLst>
                <a:path w="13897" h="16025" extrusionOk="0">
                  <a:moveTo>
                    <a:pt x="1" y="1"/>
                  </a:moveTo>
                  <a:lnTo>
                    <a:pt x="1" y="16025"/>
                  </a:lnTo>
                  <a:lnTo>
                    <a:pt x="13896" y="806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" name="Google Shape;184;p9"/>
          <p:cNvGrpSpPr/>
          <p:nvPr/>
        </p:nvGrpSpPr>
        <p:grpSpPr>
          <a:xfrm>
            <a:off x="5511937" y="227671"/>
            <a:ext cx="2918495" cy="251400"/>
            <a:chOff x="5511937" y="227671"/>
            <a:chExt cx="2918495" cy="251400"/>
          </a:xfrm>
        </p:grpSpPr>
        <p:sp>
          <p:nvSpPr>
            <p:cNvPr id="185" name="Google Shape;185;p9"/>
            <p:cNvSpPr/>
            <p:nvPr/>
          </p:nvSpPr>
          <p:spPr>
            <a:xfrm>
              <a:off x="5511937" y="227671"/>
              <a:ext cx="2491200" cy="2514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6" name="Google Shape;186;p9"/>
            <p:cNvGrpSpPr/>
            <p:nvPr/>
          </p:nvGrpSpPr>
          <p:grpSpPr>
            <a:xfrm>
              <a:off x="8107044" y="247440"/>
              <a:ext cx="323388" cy="211832"/>
              <a:chOff x="7981350" y="540875"/>
              <a:chExt cx="445500" cy="291779"/>
            </a:xfrm>
          </p:grpSpPr>
          <p:sp>
            <p:nvSpPr>
              <p:cNvPr id="187" name="Google Shape;187;p9"/>
              <p:cNvSpPr/>
              <p:nvPr/>
            </p:nvSpPr>
            <p:spPr>
              <a:xfrm>
                <a:off x="7981350" y="540875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9"/>
              <p:cNvSpPr/>
              <p:nvPr/>
            </p:nvSpPr>
            <p:spPr>
              <a:xfrm>
                <a:off x="7981350" y="667114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89;p9"/>
              <p:cNvSpPr/>
              <p:nvPr/>
            </p:nvSpPr>
            <p:spPr>
              <a:xfrm>
                <a:off x="7981350" y="793354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0" name="Google Shape;190;p9"/>
            <p:cNvGrpSpPr/>
            <p:nvPr/>
          </p:nvGrpSpPr>
          <p:grpSpPr>
            <a:xfrm>
              <a:off x="7742331" y="283445"/>
              <a:ext cx="146689" cy="139689"/>
              <a:chOff x="590233" y="2668119"/>
              <a:chExt cx="56685" cy="54487"/>
            </a:xfrm>
          </p:grpSpPr>
          <p:sp>
            <p:nvSpPr>
              <p:cNvPr id="191" name="Google Shape;191;p9"/>
              <p:cNvSpPr/>
              <p:nvPr/>
            </p:nvSpPr>
            <p:spPr>
              <a:xfrm>
                <a:off x="590233" y="2668119"/>
                <a:ext cx="48504" cy="44139"/>
              </a:xfrm>
              <a:custGeom>
                <a:avLst/>
                <a:gdLst/>
                <a:ahLst/>
                <a:cxnLst/>
                <a:rect l="l" t="t" r="r" b="b"/>
                <a:pathLst>
                  <a:path w="1589" h="1446" extrusionOk="0">
                    <a:moveTo>
                      <a:pt x="795" y="143"/>
                    </a:moveTo>
                    <a:cubicBezTo>
                      <a:pt x="946" y="143"/>
                      <a:pt x="1089" y="205"/>
                      <a:pt x="1205" y="312"/>
                    </a:cubicBezTo>
                    <a:cubicBezTo>
                      <a:pt x="1428" y="535"/>
                      <a:pt x="1428" y="910"/>
                      <a:pt x="1205" y="1133"/>
                    </a:cubicBezTo>
                    <a:cubicBezTo>
                      <a:pt x="1094" y="1245"/>
                      <a:pt x="946" y="1300"/>
                      <a:pt x="799" y="1300"/>
                    </a:cubicBezTo>
                    <a:cubicBezTo>
                      <a:pt x="652" y="1300"/>
                      <a:pt x="505" y="1245"/>
                      <a:pt x="393" y="1133"/>
                    </a:cubicBezTo>
                    <a:cubicBezTo>
                      <a:pt x="161" y="910"/>
                      <a:pt x="161" y="535"/>
                      <a:pt x="393" y="312"/>
                    </a:cubicBezTo>
                    <a:cubicBezTo>
                      <a:pt x="500" y="205"/>
                      <a:pt x="652" y="143"/>
                      <a:pt x="795" y="143"/>
                    </a:cubicBezTo>
                    <a:close/>
                    <a:moveTo>
                      <a:pt x="799" y="0"/>
                    </a:moveTo>
                    <a:cubicBezTo>
                      <a:pt x="614" y="0"/>
                      <a:pt x="429" y="72"/>
                      <a:pt x="286" y="214"/>
                    </a:cubicBezTo>
                    <a:cubicBezTo>
                      <a:pt x="1" y="491"/>
                      <a:pt x="1" y="955"/>
                      <a:pt x="286" y="1231"/>
                    </a:cubicBezTo>
                    <a:cubicBezTo>
                      <a:pt x="429" y="1374"/>
                      <a:pt x="616" y="1445"/>
                      <a:pt x="795" y="1445"/>
                    </a:cubicBezTo>
                    <a:cubicBezTo>
                      <a:pt x="982" y="1445"/>
                      <a:pt x="1169" y="1374"/>
                      <a:pt x="1312" y="1231"/>
                    </a:cubicBezTo>
                    <a:cubicBezTo>
                      <a:pt x="1589" y="955"/>
                      <a:pt x="1589" y="491"/>
                      <a:pt x="1312" y="214"/>
                    </a:cubicBezTo>
                    <a:cubicBezTo>
                      <a:pt x="1169" y="72"/>
                      <a:pt x="984" y="0"/>
                      <a:pt x="79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9"/>
              <p:cNvSpPr/>
              <p:nvPr/>
            </p:nvSpPr>
            <p:spPr>
              <a:xfrm>
                <a:off x="627015" y="2702704"/>
                <a:ext cx="19902" cy="19902"/>
              </a:xfrm>
              <a:custGeom>
                <a:avLst/>
                <a:gdLst/>
                <a:ahLst/>
                <a:cxnLst/>
                <a:rect l="l" t="t" r="r" b="b"/>
                <a:pathLst>
                  <a:path w="652" h="652" extrusionOk="0">
                    <a:moveTo>
                      <a:pt x="107" y="0"/>
                    </a:moveTo>
                    <a:lnTo>
                      <a:pt x="0" y="98"/>
                    </a:lnTo>
                    <a:lnTo>
                      <a:pt x="553" y="651"/>
                    </a:lnTo>
                    <a:lnTo>
                      <a:pt x="651" y="544"/>
                    </a:lnTo>
                    <a:lnTo>
                      <a:pt x="10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93" name="Google Shape;193;p9"/>
          <p:cNvSpPr txBox="1">
            <a:spLocks noGrp="1"/>
          </p:cNvSpPr>
          <p:nvPr>
            <p:ph type="title"/>
          </p:nvPr>
        </p:nvSpPr>
        <p:spPr>
          <a:xfrm>
            <a:off x="3237625" y="1769650"/>
            <a:ext cx="4123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4" name="Google Shape;194;p9"/>
          <p:cNvSpPr txBox="1">
            <a:spLocks noGrp="1"/>
          </p:cNvSpPr>
          <p:nvPr>
            <p:ph type="subTitle" idx="1"/>
          </p:nvPr>
        </p:nvSpPr>
        <p:spPr>
          <a:xfrm>
            <a:off x="3237713" y="2364850"/>
            <a:ext cx="4123800" cy="134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9"/>
          <p:cNvSpPr/>
          <p:nvPr/>
        </p:nvSpPr>
        <p:spPr>
          <a:xfrm>
            <a:off x="175" y="4362425"/>
            <a:ext cx="9144000" cy="7860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9"/>
          <p:cNvSpPr/>
          <p:nvPr/>
        </p:nvSpPr>
        <p:spPr>
          <a:xfrm>
            <a:off x="526167" y="4573850"/>
            <a:ext cx="354900" cy="3549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9"/>
          <p:cNvSpPr txBox="1"/>
          <p:nvPr/>
        </p:nvSpPr>
        <p:spPr>
          <a:xfrm>
            <a:off x="887416" y="4599625"/>
            <a:ext cx="17448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Mars Is a Cold Place</a:t>
            </a:r>
            <a:endParaRPr sz="1000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98" name="Google Shape;198;p9"/>
          <p:cNvSpPr txBox="1"/>
          <p:nvPr/>
        </p:nvSpPr>
        <p:spPr>
          <a:xfrm>
            <a:off x="887416" y="4749350"/>
            <a:ext cx="10515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The 15th Planet</a:t>
            </a:r>
            <a:endParaRPr sz="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99" name="Google Shape;199;p9"/>
          <p:cNvSpPr txBox="1"/>
          <p:nvPr/>
        </p:nvSpPr>
        <p:spPr>
          <a:xfrm>
            <a:off x="2705193" y="4698800"/>
            <a:ext cx="2514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2:54</a:t>
            </a:r>
            <a:endParaRPr sz="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00" name="Google Shape;200;p9"/>
          <p:cNvSpPr txBox="1"/>
          <p:nvPr/>
        </p:nvSpPr>
        <p:spPr>
          <a:xfrm>
            <a:off x="8521293" y="4698800"/>
            <a:ext cx="2514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3:49</a:t>
            </a:r>
            <a:endParaRPr sz="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01" name="Google Shape;201;p9"/>
          <p:cNvSpPr/>
          <p:nvPr/>
        </p:nvSpPr>
        <p:spPr>
          <a:xfrm>
            <a:off x="4504042" y="4603191"/>
            <a:ext cx="115200" cy="88562"/>
          </a:xfrm>
          <a:custGeom>
            <a:avLst/>
            <a:gdLst/>
            <a:ahLst/>
            <a:cxnLst/>
            <a:rect l="l" t="t" r="r" b="b"/>
            <a:pathLst>
              <a:path w="17930" h="13784" extrusionOk="0">
                <a:moveTo>
                  <a:pt x="12887" y="1"/>
                </a:moveTo>
                <a:cubicBezTo>
                  <a:pt x="11206" y="1"/>
                  <a:pt x="9861" y="897"/>
                  <a:pt x="8965" y="2018"/>
                </a:cubicBezTo>
                <a:cubicBezTo>
                  <a:pt x="7956" y="897"/>
                  <a:pt x="6612" y="1"/>
                  <a:pt x="5043" y="1"/>
                </a:cubicBezTo>
                <a:cubicBezTo>
                  <a:pt x="2241" y="1"/>
                  <a:pt x="0" y="2242"/>
                  <a:pt x="0" y="5043"/>
                </a:cubicBezTo>
                <a:cubicBezTo>
                  <a:pt x="0" y="6500"/>
                  <a:pt x="560" y="7733"/>
                  <a:pt x="1457" y="8517"/>
                </a:cubicBezTo>
                <a:cubicBezTo>
                  <a:pt x="2241" y="9413"/>
                  <a:pt x="5603" y="12103"/>
                  <a:pt x="8853" y="13784"/>
                </a:cubicBezTo>
                <a:cubicBezTo>
                  <a:pt x="11766" y="11879"/>
                  <a:pt x="15464" y="9413"/>
                  <a:pt x="16249" y="8517"/>
                </a:cubicBezTo>
                <a:cubicBezTo>
                  <a:pt x="17257" y="7733"/>
                  <a:pt x="17817" y="6276"/>
                  <a:pt x="17817" y="4931"/>
                </a:cubicBezTo>
                <a:cubicBezTo>
                  <a:pt x="17929" y="2242"/>
                  <a:pt x="15688" y="1"/>
                  <a:pt x="12887" y="1"/>
                </a:cubicBezTo>
                <a:close/>
              </a:path>
            </a:pathLst>
          </a:cu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2" name="Google Shape;202;p9"/>
          <p:cNvGrpSpPr/>
          <p:nvPr/>
        </p:nvGrpSpPr>
        <p:grpSpPr>
          <a:xfrm>
            <a:off x="6878094" y="4599628"/>
            <a:ext cx="95765" cy="95765"/>
            <a:chOff x="5925100" y="2102500"/>
            <a:chExt cx="372625" cy="372625"/>
          </a:xfrm>
        </p:grpSpPr>
        <p:sp>
          <p:nvSpPr>
            <p:cNvPr id="203" name="Google Shape;203;p9"/>
            <p:cNvSpPr/>
            <p:nvPr/>
          </p:nvSpPr>
          <p:spPr>
            <a:xfrm>
              <a:off x="5925100" y="2102500"/>
              <a:ext cx="372625" cy="372625"/>
            </a:xfrm>
            <a:custGeom>
              <a:avLst/>
              <a:gdLst/>
              <a:ahLst/>
              <a:cxnLst/>
              <a:rect l="l" t="t" r="r" b="b"/>
              <a:pathLst>
                <a:path w="14905" h="14905" extrusionOk="0">
                  <a:moveTo>
                    <a:pt x="14904" y="7396"/>
                  </a:moveTo>
                  <a:cubicBezTo>
                    <a:pt x="14904" y="11542"/>
                    <a:pt x="11542" y="14904"/>
                    <a:pt x="7396" y="14904"/>
                  </a:cubicBezTo>
                  <a:cubicBezTo>
                    <a:pt x="3362" y="14904"/>
                    <a:pt x="0" y="11542"/>
                    <a:pt x="0" y="7396"/>
                  </a:cubicBezTo>
                  <a:cubicBezTo>
                    <a:pt x="0" y="3362"/>
                    <a:pt x="3362" y="0"/>
                    <a:pt x="7396" y="0"/>
                  </a:cubicBezTo>
                  <a:cubicBezTo>
                    <a:pt x="11542" y="0"/>
                    <a:pt x="14904" y="3362"/>
                    <a:pt x="14904" y="7396"/>
                  </a:cubicBezTo>
                  <a:close/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9"/>
            <p:cNvSpPr/>
            <p:nvPr/>
          </p:nvSpPr>
          <p:spPr>
            <a:xfrm>
              <a:off x="6110000" y="2214550"/>
              <a:ext cx="25" cy="151300"/>
            </a:xfrm>
            <a:custGeom>
              <a:avLst/>
              <a:gdLst/>
              <a:ahLst/>
              <a:cxnLst/>
              <a:rect l="l" t="t" r="r" b="b"/>
              <a:pathLst>
                <a:path w="1" h="6052" fill="none" extrusionOk="0">
                  <a:moveTo>
                    <a:pt x="0" y="1"/>
                  </a:moveTo>
                  <a:lnTo>
                    <a:pt x="0" y="6052"/>
                  </a:lnTo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 w="9525" cap="flat" cmpd="sng">
              <a:solidFill>
                <a:schemeClr val="dk2"/>
              </a:solidFill>
              <a:prstDash val="solid"/>
              <a:miter lim="1120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9"/>
            <p:cNvSpPr/>
            <p:nvPr/>
          </p:nvSpPr>
          <p:spPr>
            <a:xfrm>
              <a:off x="6034350" y="2287400"/>
              <a:ext cx="151300" cy="25"/>
            </a:xfrm>
            <a:custGeom>
              <a:avLst/>
              <a:gdLst/>
              <a:ahLst/>
              <a:cxnLst/>
              <a:rect l="l" t="t" r="r" b="b"/>
              <a:pathLst>
                <a:path w="6052" h="1" fill="none" extrusionOk="0">
                  <a:moveTo>
                    <a:pt x="6052" y="0"/>
                  </a:moveTo>
                  <a:lnTo>
                    <a:pt x="1" y="0"/>
                  </a:lnTo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 w="9525" cap="flat" cmpd="sng">
              <a:solidFill>
                <a:schemeClr val="dk2"/>
              </a:solidFill>
              <a:prstDash val="solid"/>
              <a:miter lim="1120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6" name="Google Shape;206;p9"/>
          <p:cNvGrpSpPr/>
          <p:nvPr/>
        </p:nvGrpSpPr>
        <p:grpSpPr>
          <a:xfrm>
            <a:off x="5623324" y="4522157"/>
            <a:ext cx="251415" cy="251415"/>
            <a:chOff x="5664289" y="4604097"/>
            <a:chExt cx="302399" cy="302399"/>
          </a:xfrm>
        </p:grpSpPr>
        <p:sp>
          <p:nvSpPr>
            <p:cNvPr id="207" name="Google Shape;207;p9"/>
            <p:cNvSpPr/>
            <p:nvPr/>
          </p:nvSpPr>
          <p:spPr>
            <a:xfrm>
              <a:off x="5664289" y="4604097"/>
              <a:ext cx="302399" cy="302399"/>
            </a:xfrm>
            <a:custGeom>
              <a:avLst/>
              <a:gdLst/>
              <a:ahLst/>
              <a:cxnLst/>
              <a:rect l="l" t="t" r="r" b="b"/>
              <a:pathLst>
                <a:path w="47066" h="47066" extrusionOk="0">
                  <a:moveTo>
                    <a:pt x="47066" y="23533"/>
                  </a:moveTo>
                  <a:cubicBezTo>
                    <a:pt x="47066" y="36532"/>
                    <a:pt x="36532" y="47065"/>
                    <a:pt x="23533" y="47065"/>
                  </a:cubicBezTo>
                  <a:cubicBezTo>
                    <a:pt x="10534" y="47065"/>
                    <a:pt x="1" y="36532"/>
                    <a:pt x="1" y="23533"/>
                  </a:cubicBezTo>
                  <a:cubicBezTo>
                    <a:pt x="1" y="10534"/>
                    <a:pt x="10534" y="1"/>
                    <a:pt x="23533" y="1"/>
                  </a:cubicBezTo>
                  <a:cubicBezTo>
                    <a:pt x="36532" y="1"/>
                    <a:pt x="47066" y="10534"/>
                    <a:pt x="47066" y="23533"/>
                  </a:cubicBezTo>
                  <a:close/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9"/>
            <p:cNvSpPr/>
            <p:nvPr/>
          </p:nvSpPr>
          <p:spPr>
            <a:xfrm>
              <a:off x="5787402" y="4712088"/>
              <a:ext cx="89288" cy="102961"/>
            </a:xfrm>
            <a:custGeom>
              <a:avLst/>
              <a:gdLst/>
              <a:ahLst/>
              <a:cxnLst/>
              <a:rect l="l" t="t" r="r" b="b"/>
              <a:pathLst>
                <a:path w="13897" h="16025" extrusionOk="0">
                  <a:moveTo>
                    <a:pt x="1" y="1"/>
                  </a:moveTo>
                  <a:lnTo>
                    <a:pt x="1" y="16025"/>
                  </a:lnTo>
                  <a:lnTo>
                    <a:pt x="13896" y="806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0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5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1" name="Google Shape;211;p10"/>
          <p:cNvSpPr/>
          <p:nvPr/>
        </p:nvSpPr>
        <p:spPr>
          <a:xfrm>
            <a:off x="175" y="4362425"/>
            <a:ext cx="9144000" cy="7860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10"/>
          <p:cNvSpPr/>
          <p:nvPr/>
        </p:nvSpPr>
        <p:spPr>
          <a:xfrm>
            <a:off x="526167" y="4573850"/>
            <a:ext cx="354900" cy="3549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10"/>
          <p:cNvSpPr txBox="1"/>
          <p:nvPr/>
        </p:nvSpPr>
        <p:spPr>
          <a:xfrm>
            <a:off x="887416" y="4599625"/>
            <a:ext cx="17448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Mars Is a Cold Place</a:t>
            </a:r>
            <a:endParaRPr sz="1000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214" name="Google Shape;214;p10"/>
          <p:cNvSpPr txBox="1"/>
          <p:nvPr/>
        </p:nvSpPr>
        <p:spPr>
          <a:xfrm>
            <a:off x="887416" y="4749350"/>
            <a:ext cx="10515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The 15th Planet</a:t>
            </a:r>
            <a:endParaRPr sz="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15" name="Google Shape;215;p10"/>
          <p:cNvSpPr txBox="1"/>
          <p:nvPr/>
        </p:nvSpPr>
        <p:spPr>
          <a:xfrm>
            <a:off x="2705193" y="4698800"/>
            <a:ext cx="2514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2:54</a:t>
            </a:r>
            <a:endParaRPr sz="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16" name="Google Shape;216;p10"/>
          <p:cNvSpPr txBox="1"/>
          <p:nvPr/>
        </p:nvSpPr>
        <p:spPr>
          <a:xfrm>
            <a:off x="8521293" y="4698800"/>
            <a:ext cx="2514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3:49</a:t>
            </a:r>
            <a:endParaRPr sz="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17" name="Google Shape;217;p10"/>
          <p:cNvSpPr/>
          <p:nvPr/>
        </p:nvSpPr>
        <p:spPr>
          <a:xfrm>
            <a:off x="4504042" y="4603191"/>
            <a:ext cx="115200" cy="88562"/>
          </a:xfrm>
          <a:custGeom>
            <a:avLst/>
            <a:gdLst/>
            <a:ahLst/>
            <a:cxnLst/>
            <a:rect l="l" t="t" r="r" b="b"/>
            <a:pathLst>
              <a:path w="17930" h="13784" extrusionOk="0">
                <a:moveTo>
                  <a:pt x="12887" y="1"/>
                </a:moveTo>
                <a:cubicBezTo>
                  <a:pt x="11206" y="1"/>
                  <a:pt x="9861" y="897"/>
                  <a:pt x="8965" y="2018"/>
                </a:cubicBezTo>
                <a:cubicBezTo>
                  <a:pt x="7956" y="897"/>
                  <a:pt x="6612" y="1"/>
                  <a:pt x="5043" y="1"/>
                </a:cubicBezTo>
                <a:cubicBezTo>
                  <a:pt x="2241" y="1"/>
                  <a:pt x="0" y="2242"/>
                  <a:pt x="0" y="5043"/>
                </a:cubicBezTo>
                <a:cubicBezTo>
                  <a:pt x="0" y="6500"/>
                  <a:pt x="560" y="7733"/>
                  <a:pt x="1457" y="8517"/>
                </a:cubicBezTo>
                <a:cubicBezTo>
                  <a:pt x="2241" y="9413"/>
                  <a:pt x="5603" y="12103"/>
                  <a:pt x="8853" y="13784"/>
                </a:cubicBezTo>
                <a:cubicBezTo>
                  <a:pt x="11766" y="11879"/>
                  <a:pt x="15464" y="9413"/>
                  <a:pt x="16249" y="8517"/>
                </a:cubicBezTo>
                <a:cubicBezTo>
                  <a:pt x="17257" y="7733"/>
                  <a:pt x="17817" y="6276"/>
                  <a:pt x="17817" y="4931"/>
                </a:cubicBezTo>
                <a:cubicBezTo>
                  <a:pt x="17929" y="2242"/>
                  <a:pt x="15688" y="1"/>
                  <a:pt x="12887" y="1"/>
                </a:cubicBezTo>
                <a:close/>
              </a:path>
            </a:pathLst>
          </a:cu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8" name="Google Shape;218;p10"/>
          <p:cNvGrpSpPr/>
          <p:nvPr/>
        </p:nvGrpSpPr>
        <p:grpSpPr>
          <a:xfrm>
            <a:off x="6878094" y="4599628"/>
            <a:ext cx="95765" cy="95765"/>
            <a:chOff x="5925100" y="2102500"/>
            <a:chExt cx="372625" cy="372625"/>
          </a:xfrm>
        </p:grpSpPr>
        <p:sp>
          <p:nvSpPr>
            <p:cNvPr id="219" name="Google Shape;219;p10"/>
            <p:cNvSpPr/>
            <p:nvPr/>
          </p:nvSpPr>
          <p:spPr>
            <a:xfrm>
              <a:off x="5925100" y="2102500"/>
              <a:ext cx="372625" cy="372625"/>
            </a:xfrm>
            <a:custGeom>
              <a:avLst/>
              <a:gdLst/>
              <a:ahLst/>
              <a:cxnLst/>
              <a:rect l="l" t="t" r="r" b="b"/>
              <a:pathLst>
                <a:path w="14905" h="14905" extrusionOk="0">
                  <a:moveTo>
                    <a:pt x="14904" y="7396"/>
                  </a:moveTo>
                  <a:cubicBezTo>
                    <a:pt x="14904" y="11542"/>
                    <a:pt x="11542" y="14904"/>
                    <a:pt x="7396" y="14904"/>
                  </a:cubicBezTo>
                  <a:cubicBezTo>
                    <a:pt x="3362" y="14904"/>
                    <a:pt x="0" y="11542"/>
                    <a:pt x="0" y="7396"/>
                  </a:cubicBezTo>
                  <a:cubicBezTo>
                    <a:pt x="0" y="3362"/>
                    <a:pt x="3362" y="0"/>
                    <a:pt x="7396" y="0"/>
                  </a:cubicBezTo>
                  <a:cubicBezTo>
                    <a:pt x="11542" y="0"/>
                    <a:pt x="14904" y="3362"/>
                    <a:pt x="14904" y="7396"/>
                  </a:cubicBezTo>
                  <a:close/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10"/>
            <p:cNvSpPr/>
            <p:nvPr/>
          </p:nvSpPr>
          <p:spPr>
            <a:xfrm>
              <a:off x="6110000" y="2214550"/>
              <a:ext cx="25" cy="151300"/>
            </a:xfrm>
            <a:custGeom>
              <a:avLst/>
              <a:gdLst/>
              <a:ahLst/>
              <a:cxnLst/>
              <a:rect l="l" t="t" r="r" b="b"/>
              <a:pathLst>
                <a:path w="1" h="6052" fill="none" extrusionOk="0">
                  <a:moveTo>
                    <a:pt x="0" y="1"/>
                  </a:moveTo>
                  <a:lnTo>
                    <a:pt x="0" y="6052"/>
                  </a:lnTo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 w="9525" cap="flat" cmpd="sng">
              <a:solidFill>
                <a:schemeClr val="dk2"/>
              </a:solidFill>
              <a:prstDash val="solid"/>
              <a:miter lim="1120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10"/>
            <p:cNvSpPr/>
            <p:nvPr/>
          </p:nvSpPr>
          <p:spPr>
            <a:xfrm>
              <a:off x="6034350" y="2287400"/>
              <a:ext cx="151300" cy="25"/>
            </a:xfrm>
            <a:custGeom>
              <a:avLst/>
              <a:gdLst/>
              <a:ahLst/>
              <a:cxnLst/>
              <a:rect l="l" t="t" r="r" b="b"/>
              <a:pathLst>
                <a:path w="6052" h="1" fill="none" extrusionOk="0">
                  <a:moveTo>
                    <a:pt x="6052" y="0"/>
                  </a:moveTo>
                  <a:lnTo>
                    <a:pt x="1" y="0"/>
                  </a:lnTo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 w="9525" cap="flat" cmpd="sng">
              <a:solidFill>
                <a:schemeClr val="dk2"/>
              </a:solidFill>
              <a:prstDash val="solid"/>
              <a:miter lim="1120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2" name="Google Shape;222;p10"/>
          <p:cNvGrpSpPr/>
          <p:nvPr/>
        </p:nvGrpSpPr>
        <p:grpSpPr>
          <a:xfrm>
            <a:off x="5623324" y="4522157"/>
            <a:ext cx="251415" cy="251415"/>
            <a:chOff x="5664289" y="4604097"/>
            <a:chExt cx="302399" cy="302399"/>
          </a:xfrm>
        </p:grpSpPr>
        <p:sp>
          <p:nvSpPr>
            <p:cNvPr id="223" name="Google Shape;223;p10"/>
            <p:cNvSpPr/>
            <p:nvPr/>
          </p:nvSpPr>
          <p:spPr>
            <a:xfrm>
              <a:off x="5664289" y="4604097"/>
              <a:ext cx="302399" cy="302399"/>
            </a:xfrm>
            <a:custGeom>
              <a:avLst/>
              <a:gdLst/>
              <a:ahLst/>
              <a:cxnLst/>
              <a:rect l="l" t="t" r="r" b="b"/>
              <a:pathLst>
                <a:path w="47066" h="47066" extrusionOk="0">
                  <a:moveTo>
                    <a:pt x="47066" y="23533"/>
                  </a:moveTo>
                  <a:cubicBezTo>
                    <a:pt x="47066" y="36532"/>
                    <a:pt x="36532" y="47065"/>
                    <a:pt x="23533" y="47065"/>
                  </a:cubicBezTo>
                  <a:cubicBezTo>
                    <a:pt x="10534" y="47065"/>
                    <a:pt x="1" y="36532"/>
                    <a:pt x="1" y="23533"/>
                  </a:cubicBezTo>
                  <a:cubicBezTo>
                    <a:pt x="1" y="10534"/>
                    <a:pt x="10534" y="1"/>
                    <a:pt x="23533" y="1"/>
                  </a:cubicBezTo>
                  <a:cubicBezTo>
                    <a:pt x="36532" y="1"/>
                    <a:pt x="47066" y="10534"/>
                    <a:pt x="47066" y="23533"/>
                  </a:cubicBezTo>
                  <a:close/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10"/>
            <p:cNvSpPr/>
            <p:nvPr/>
          </p:nvSpPr>
          <p:spPr>
            <a:xfrm>
              <a:off x="5787402" y="4712088"/>
              <a:ext cx="89288" cy="102961"/>
            </a:xfrm>
            <a:custGeom>
              <a:avLst/>
              <a:gdLst/>
              <a:ahLst/>
              <a:cxnLst/>
              <a:rect l="l" t="t" r="r" b="b"/>
              <a:pathLst>
                <a:path w="13897" h="16025" extrusionOk="0">
                  <a:moveTo>
                    <a:pt x="1" y="1"/>
                  </a:moveTo>
                  <a:lnTo>
                    <a:pt x="1" y="16025"/>
                  </a:lnTo>
                  <a:lnTo>
                    <a:pt x="13896" y="806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3" name="Google Shape;253;p13"/>
          <p:cNvGrpSpPr/>
          <p:nvPr/>
        </p:nvGrpSpPr>
        <p:grpSpPr>
          <a:xfrm>
            <a:off x="5511937" y="227671"/>
            <a:ext cx="2918495" cy="251400"/>
            <a:chOff x="5511937" y="227671"/>
            <a:chExt cx="2918495" cy="251400"/>
          </a:xfrm>
        </p:grpSpPr>
        <p:sp>
          <p:nvSpPr>
            <p:cNvPr id="254" name="Google Shape;254;p13"/>
            <p:cNvSpPr/>
            <p:nvPr/>
          </p:nvSpPr>
          <p:spPr>
            <a:xfrm>
              <a:off x="5511937" y="227671"/>
              <a:ext cx="2491200" cy="2514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5" name="Google Shape;255;p13"/>
            <p:cNvGrpSpPr/>
            <p:nvPr/>
          </p:nvGrpSpPr>
          <p:grpSpPr>
            <a:xfrm>
              <a:off x="8107044" y="247440"/>
              <a:ext cx="323388" cy="211832"/>
              <a:chOff x="7981350" y="540875"/>
              <a:chExt cx="445500" cy="291779"/>
            </a:xfrm>
          </p:grpSpPr>
          <p:sp>
            <p:nvSpPr>
              <p:cNvPr id="256" name="Google Shape;256;p13"/>
              <p:cNvSpPr/>
              <p:nvPr/>
            </p:nvSpPr>
            <p:spPr>
              <a:xfrm>
                <a:off x="7981350" y="540875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3"/>
              <p:cNvSpPr/>
              <p:nvPr/>
            </p:nvSpPr>
            <p:spPr>
              <a:xfrm>
                <a:off x="7981350" y="667114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3"/>
              <p:cNvSpPr/>
              <p:nvPr/>
            </p:nvSpPr>
            <p:spPr>
              <a:xfrm>
                <a:off x="7981350" y="793354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9" name="Google Shape;259;p13"/>
            <p:cNvGrpSpPr/>
            <p:nvPr/>
          </p:nvGrpSpPr>
          <p:grpSpPr>
            <a:xfrm>
              <a:off x="7742331" y="283445"/>
              <a:ext cx="146689" cy="139689"/>
              <a:chOff x="590233" y="2668119"/>
              <a:chExt cx="56685" cy="54487"/>
            </a:xfrm>
          </p:grpSpPr>
          <p:sp>
            <p:nvSpPr>
              <p:cNvPr id="260" name="Google Shape;260;p13"/>
              <p:cNvSpPr/>
              <p:nvPr/>
            </p:nvSpPr>
            <p:spPr>
              <a:xfrm>
                <a:off x="590233" y="2668119"/>
                <a:ext cx="48504" cy="44139"/>
              </a:xfrm>
              <a:custGeom>
                <a:avLst/>
                <a:gdLst/>
                <a:ahLst/>
                <a:cxnLst/>
                <a:rect l="l" t="t" r="r" b="b"/>
                <a:pathLst>
                  <a:path w="1589" h="1446" extrusionOk="0">
                    <a:moveTo>
                      <a:pt x="795" y="143"/>
                    </a:moveTo>
                    <a:cubicBezTo>
                      <a:pt x="946" y="143"/>
                      <a:pt x="1089" y="205"/>
                      <a:pt x="1205" y="312"/>
                    </a:cubicBezTo>
                    <a:cubicBezTo>
                      <a:pt x="1428" y="535"/>
                      <a:pt x="1428" y="910"/>
                      <a:pt x="1205" y="1133"/>
                    </a:cubicBezTo>
                    <a:cubicBezTo>
                      <a:pt x="1094" y="1245"/>
                      <a:pt x="946" y="1300"/>
                      <a:pt x="799" y="1300"/>
                    </a:cubicBezTo>
                    <a:cubicBezTo>
                      <a:pt x="652" y="1300"/>
                      <a:pt x="505" y="1245"/>
                      <a:pt x="393" y="1133"/>
                    </a:cubicBezTo>
                    <a:cubicBezTo>
                      <a:pt x="161" y="910"/>
                      <a:pt x="161" y="535"/>
                      <a:pt x="393" y="312"/>
                    </a:cubicBezTo>
                    <a:cubicBezTo>
                      <a:pt x="500" y="205"/>
                      <a:pt x="652" y="143"/>
                      <a:pt x="795" y="143"/>
                    </a:cubicBezTo>
                    <a:close/>
                    <a:moveTo>
                      <a:pt x="799" y="0"/>
                    </a:moveTo>
                    <a:cubicBezTo>
                      <a:pt x="614" y="0"/>
                      <a:pt x="429" y="72"/>
                      <a:pt x="286" y="214"/>
                    </a:cubicBezTo>
                    <a:cubicBezTo>
                      <a:pt x="1" y="491"/>
                      <a:pt x="1" y="955"/>
                      <a:pt x="286" y="1231"/>
                    </a:cubicBezTo>
                    <a:cubicBezTo>
                      <a:pt x="429" y="1374"/>
                      <a:pt x="616" y="1445"/>
                      <a:pt x="795" y="1445"/>
                    </a:cubicBezTo>
                    <a:cubicBezTo>
                      <a:pt x="982" y="1445"/>
                      <a:pt x="1169" y="1374"/>
                      <a:pt x="1312" y="1231"/>
                    </a:cubicBezTo>
                    <a:cubicBezTo>
                      <a:pt x="1589" y="955"/>
                      <a:pt x="1589" y="491"/>
                      <a:pt x="1312" y="214"/>
                    </a:cubicBezTo>
                    <a:cubicBezTo>
                      <a:pt x="1169" y="72"/>
                      <a:pt x="984" y="0"/>
                      <a:pt x="79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3"/>
              <p:cNvSpPr/>
              <p:nvPr/>
            </p:nvSpPr>
            <p:spPr>
              <a:xfrm>
                <a:off x="627015" y="2702704"/>
                <a:ext cx="19902" cy="19902"/>
              </a:xfrm>
              <a:custGeom>
                <a:avLst/>
                <a:gdLst/>
                <a:ahLst/>
                <a:cxnLst/>
                <a:rect l="l" t="t" r="r" b="b"/>
                <a:pathLst>
                  <a:path w="652" h="652" extrusionOk="0">
                    <a:moveTo>
                      <a:pt x="107" y="0"/>
                    </a:moveTo>
                    <a:lnTo>
                      <a:pt x="0" y="98"/>
                    </a:lnTo>
                    <a:lnTo>
                      <a:pt x="553" y="651"/>
                    </a:lnTo>
                    <a:lnTo>
                      <a:pt x="651" y="544"/>
                    </a:lnTo>
                    <a:lnTo>
                      <a:pt x="10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2" name="Google Shape;262;p13"/>
          <p:cNvSpPr txBox="1">
            <a:spLocks noGrp="1"/>
          </p:cNvSpPr>
          <p:nvPr>
            <p:ph type="title"/>
          </p:nvPr>
        </p:nvSpPr>
        <p:spPr>
          <a:xfrm>
            <a:off x="2391125" y="539400"/>
            <a:ext cx="5817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3" name="Google Shape;263;p13"/>
          <p:cNvSpPr txBox="1">
            <a:spLocks noGrp="1"/>
          </p:cNvSpPr>
          <p:nvPr>
            <p:ph type="title" idx="2"/>
          </p:nvPr>
        </p:nvSpPr>
        <p:spPr>
          <a:xfrm>
            <a:off x="3093638" y="1406225"/>
            <a:ext cx="20817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64" name="Google Shape;264;p13"/>
          <p:cNvSpPr txBox="1">
            <a:spLocks noGrp="1"/>
          </p:cNvSpPr>
          <p:nvPr>
            <p:ph type="subTitle" idx="1"/>
          </p:nvPr>
        </p:nvSpPr>
        <p:spPr>
          <a:xfrm>
            <a:off x="3093648" y="1992763"/>
            <a:ext cx="20817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5" name="Google Shape;265;p13"/>
          <p:cNvSpPr txBox="1">
            <a:spLocks noGrp="1"/>
          </p:cNvSpPr>
          <p:nvPr>
            <p:ph type="title" idx="3"/>
          </p:nvPr>
        </p:nvSpPr>
        <p:spPr>
          <a:xfrm>
            <a:off x="6126425" y="1406250"/>
            <a:ext cx="18516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66" name="Google Shape;266;p13"/>
          <p:cNvSpPr txBox="1">
            <a:spLocks noGrp="1"/>
          </p:cNvSpPr>
          <p:nvPr>
            <p:ph type="subTitle" idx="4"/>
          </p:nvPr>
        </p:nvSpPr>
        <p:spPr>
          <a:xfrm>
            <a:off x="6126425" y="1992763"/>
            <a:ext cx="20817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7" name="Google Shape;267;p13"/>
          <p:cNvSpPr txBox="1">
            <a:spLocks noGrp="1"/>
          </p:cNvSpPr>
          <p:nvPr>
            <p:ph type="title" idx="5"/>
          </p:nvPr>
        </p:nvSpPr>
        <p:spPr>
          <a:xfrm>
            <a:off x="3093638" y="2807197"/>
            <a:ext cx="20817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68" name="Google Shape;268;p13"/>
          <p:cNvSpPr txBox="1">
            <a:spLocks noGrp="1"/>
          </p:cNvSpPr>
          <p:nvPr>
            <p:ph type="subTitle" idx="6"/>
          </p:nvPr>
        </p:nvSpPr>
        <p:spPr>
          <a:xfrm>
            <a:off x="3093648" y="3393718"/>
            <a:ext cx="20817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9" name="Google Shape;269;p13"/>
          <p:cNvSpPr txBox="1">
            <a:spLocks noGrp="1"/>
          </p:cNvSpPr>
          <p:nvPr>
            <p:ph type="title" idx="7"/>
          </p:nvPr>
        </p:nvSpPr>
        <p:spPr>
          <a:xfrm>
            <a:off x="6126425" y="2807188"/>
            <a:ext cx="20817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70" name="Google Shape;270;p13"/>
          <p:cNvSpPr txBox="1">
            <a:spLocks noGrp="1"/>
          </p:cNvSpPr>
          <p:nvPr>
            <p:ph type="subTitle" idx="8"/>
          </p:nvPr>
        </p:nvSpPr>
        <p:spPr>
          <a:xfrm>
            <a:off x="6126425" y="3393712"/>
            <a:ext cx="20817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1" name="Google Shape;271;p13"/>
          <p:cNvSpPr txBox="1">
            <a:spLocks noGrp="1"/>
          </p:cNvSpPr>
          <p:nvPr>
            <p:ph type="title" idx="9" hasCustomPrompt="1"/>
          </p:nvPr>
        </p:nvSpPr>
        <p:spPr>
          <a:xfrm>
            <a:off x="2374469" y="1665900"/>
            <a:ext cx="678600" cy="47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272" name="Google Shape;272;p13"/>
          <p:cNvSpPr txBox="1">
            <a:spLocks noGrp="1"/>
          </p:cNvSpPr>
          <p:nvPr>
            <p:ph type="title" idx="13" hasCustomPrompt="1"/>
          </p:nvPr>
        </p:nvSpPr>
        <p:spPr>
          <a:xfrm>
            <a:off x="2374400" y="3066850"/>
            <a:ext cx="678600" cy="47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273" name="Google Shape;273;p13"/>
          <p:cNvSpPr txBox="1">
            <a:spLocks noGrp="1"/>
          </p:cNvSpPr>
          <p:nvPr>
            <p:ph type="title" idx="14" hasCustomPrompt="1"/>
          </p:nvPr>
        </p:nvSpPr>
        <p:spPr>
          <a:xfrm>
            <a:off x="5447825" y="1665900"/>
            <a:ext cx="678600" cy="47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274" name="Google Shape;274;p13"/>
          <p:cNvSpPr txBox="1">
            <a:spLocks noGrp="1"/>
          </p:cNvSpPr>
          <p:nvPr>
            <p:ph type="title" idx="15" hasCustomPrompt="1"/>
          </p:nvPr>
        </p:nvSpPr>
        <p:spPr>
          <a:xfrm>
            <a:off x="5447825" y="3062350"/>
            <a:ext cx="6786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275" name="Google Shape;275;p13"/>
          <p:cNvSpPr/>
          <p:nvPr/>
        </p:nvSpPr>
        <p:spPr>
          <a:xfrm>
            <a:off x="175" y="4362425"/>
            <a:ext cx="9144000" cy="7860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13"/>
          <p:cNvSpPr/>
          <p:nvPr/>
        </p:nvSpPr>
        <p:spPr>
          <a:xfrm>
            <a:off x="526167" y="4573850"/>
            <a:ext cx="354900" cy="3549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13"/>
          <p:cNvSpPr txBox="1"/>
          <p:nvPr/>
        </p:nvSpPr>
        <p:spPr>
          <a:xfrm>
            <a:off x="887416" y="4599625"/>
            <a:ext cx="17448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Mars Is a Cold Place</a:t>
            </a:r>
            <a:endParaRPr sz="1000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278" name="Google Shape;278;p13"/>
          <p:cNvSpPr txBox="1"/>
          <p:nvPr/>
        </p:nvSpPr>
        <p:spPr>
          <a:xfrm>
            <a:off x="887416" y="4749350"/>
            <a:ext cx="10515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The 15th Planet</a:t>
            </a:r>
            <a:endParaRPr sz="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79" name="Google Shape;279;p13"/>
          <p:cNvSpPr txBox="1"/>
          <p:nvPr/>
        </p:nvSpPr>
        <p:spPr>
          <a:xfrm>
            <a:off x="2705193" y="4698800"/>
            <a:ext cx="2514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2:54</a:t>
            </a:r>
            <a:endParaRPr sz="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80" name="Google Shape;280;p13"/>
          <p:cNvSpPr txBox="1"/>
          <p:nvPr/>
        </p:nvSpPr>
        <p:spPr>
          <a:xfrm>
            <a:off x="8521293" y="4698800"/>
            <a:ext cx="2514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3:49</a:t>
            </a:r>
            <a:endParaRPr sz="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81" name="Google Shape;281;p13"/>
          <p:cNvSpPr/>
          <p:nvPr/>
        </p:nvSpPr>
        <p:spPr>
          <a:xfrm>
            <a:off x="4504042" y="4603191"/>
            <a:ext cx="115200" cy="88562"/>
          </a:xfrm>
          <a:custGeom>
            <a:avLst/>
            <a:gdLst/>
            <a:ahLst/>
            <a:cxnLst/>
            <a:rect l="l" t="t" r="r" b="b"/>
            <a:pathLst>
              <a:path w="17930" h="13784" extrusionOk="0">
                <a:moveTo>
                  <a:pt x="12887" y="1"/>
                </a:moveTo>
                <a:cubicBezTo>
                  <a:pt x="11206" y="1"/>
                  <a:pt x="9861" y="897"/>
                  <a:pt x="8965" y="2018"/>
                </a:cubicBezTo>
                <a:cubicBezTo>
                  <a:pt x="7956" y="897"/>
                  <a:pt x="6612" y="1"/>
                  <a:pt x="5043" y="1"/>
                </a:cubicBezTo>
                <a:cubicBezTo>
                  <a:pt x="2241" y="1"/>
                  <a:pt x="0" y="2242"/>
                  <a:pt x="0" y="5043"/>
                </a:cubicBezTo>
                <a:cubicBezTo>
                  <a:pt x="0" y="6500"/>
                  <a:pt x="560" y="7733"/>
                  <a:pt x="1457" y="8517"/>
                </a:cubicBezTo>
                <a:cubicBezTo>
                  <a:pt x="2241" y="9413"/>
                  <a:pt x="5603" y="12103"/>
                  <a:pt x="8853" y="13784"/>
                </a:cubicBezTo>
                <a:cubicBezTo>
                  <a:pt x="11766" y="11879"/>
                  <a:pt x="15464" y="9413"/>
                  <a:pt x="16249" y="8517"/>
                </a:cubicBezTo>
                <a:cubicBezTo>
                  <a:pt x="17257" y="7733"/>
                  <a:pt x="17817" y="6276"/>
                  <a:pt x="17817" y="4931"/>
                </a:cubicBezTo>
                <a:cubicBezTo>
                  <a:pt x="17929" y="2242"/>
                  <a:pt x="15688" y="1"/>
                  <a:pt x="12887" y="1"/>
                </a:cubicBezTo>
                <a:close/>
              </a:path>
            </a:pathLst>
          </a:cu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2" name="Google Shape;282;p13"/>
          <p:cNvGrpSpPr/>
          <p:nvPr/>
        </p:nvGrpSpPr>
        <p:grpSpPr>
          <a:xfrm>
            <a:off x="6878094" y="4599628"/>
            <a:ext cx="95765" cy="95765"/>
            <a:chOff x="5925100" y="2102500"/>
            <a:chExt cx="372625" cy="372625"/>
          </a:xfrm>
        </p:grpSpPr>
        <p:sp>
          <p:nvSpPr>
            <p:cNvPr id="283" name="Google Shape;283;p13"/>
            <p:cNvSpPr/>
            <p:nvPr/>
          </p:nvSpPr>
          <p:spPr>
            <a:xfrm>
              <a:off x="5925100" y="2102500"/>
              <a:ext cx="372625" cy="372625"/>
            </a:xfrm>
            <a:custGeom>
              <a:avLst/>
              <a:gdLst/>
              <a:ahLst/>
              <a:cxnLst/>
              <a:rect l="l" t="t" r="r" b="b"/>
              <a:pathLst>
                <a:path w="14905" h="14905" extrusionOk="0">
                  <a:moveTo>
                    <a:pt x="14904" y="7396"/>
                  </a:moveTo>
                  <a:cubicBezTo>
                    <a:pt x="14904" y="11542"/>
                    <a:pt x="11542" y="14904"/>
                    <a:pt x="7396" y="14904"/>
                  </a:cubicBezTo>
                  <a:cubicBezTo>
                    <a:pt x="3362" y="14904"/>
                    <a:pt x="0" y="11542"/>
                    <a:pt x="0" y="7396"/>
                  </a:cubicBezTo>
                  <a:cubicBezTo>
                    <a:pt x="0" y="3362"/>
                    <a:pt x="3362" y="0"/>
                    <a:pt x="7396" y="0"/>
                  </a:cubicBezTo>
                  <a:cubicBezTo>
                    <a:pt x="11542" y="0"/>
                    <a:pt x="14904" y="3362"/>
                    <a:pt x="14904" y="7396"/>
                  </a:cubicBezTo>
                  <a:close/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13"/>
            <p:cNvSpPr/>
            <p:nvPr/>
          </p:nvSpPr>
          <p:spPr>
            <a:xfrm>
              <a:off x="6110000" y="2214550"/>
              <a:ext cx="25" cy="151300"/>
            </a:xfrm>
            <a:custGeom>
              <a:avLst/>
              <a:gdLst/>
              <a:ahLst/>
              <a:cxnLst/>
              <a:rect l="l" t="t" r="r" b="b"/>
              <a:pathLst>
                <a:path w="1" h="6052" fill="none" extrusionOk="0">
                  <a:moveTo>
                    <a:pt x="0" y="1"/>
                  </a:moveTo>
                  <a:lnTo>
                    <a:pt x="0" y="6052"/>
                  </a:lnTo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 w="9525" cap="flat" cmpd="sng">
              <a:solidFill>
                <a:schemeClr val="dk2"/>
              </a:solidFill>
              <a:prstDash val="solid"/>
              <a:miter lim="1120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13"/>
            <p:cNvSpPr/>
            <p:nvPr/>
          </p:nvSpPr>
          <p:spPr>
            <a:xfrm>
              <a:off x="6034350" y="2287400"/>
              <a:ext cx="151300" cy="25"/>
            </a:xfrm>
            <a:custGeom>
              <a:avLst/>
              <a:gdLst/>
              <a:ahLst/>
              <a:cxnLst/>
              <a:rect l="l" t="t" r="r" b="b"/>
              <a:pathLst>
                <a:path w="6052" h="1" fill="none" extrusionOk="0">
                  <a:moveTo>
                    <a:pt x="6052" y="0"/>
                  </a:moveTo>
                  <a:lnTo>
                    <a:pt x="1" y="0"/>
                  </a:lnTo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 w="9525" cap="flat" cmpd="sng">
              <a:solidFill>
                <a:schemeClr val="dk2"/>
              </a:solidFill>
              <a:prstDash val="solid"/>
              <a:miter lim="1120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6" name="Google Shape;286;p13"/>
          <p:cNvGrpSpPr/>
          <p:nvPr/>
        </p:nvGrpSpPr>
        <p:grpSpPr>
          <a:xfrm>
            <a:off x="5623324" y="4522157"/>
            <a:ext cx="251415" cy="251415"/>
            <a:chOff x="5664289" y="4604097"/>
            <a:chExt cx="302399" cy="302399"/>
          </a:xfrm>
        </p:grpSpPr>
        <p:sp>
          <p:nvSpPr>
            <p:cNvPr id="287" name="Google Shape;287;p13"/>
            <p:cNvSpPr/>
            <p:nvPr/>
          </p:nvSpPr>
          <p:spPr>
            <a:xfrm>
              <a:off x="5664289" y="4604097"/>
              <a:ext cx="302399" cy="302399"/>
            </a:xfrm>
            <a:custGeom>
              <a:avLst/>
              <a:gdLst/>
              <a:ahLst/>
              <a:cxnLst/>
              <a:rect l="l" t="t" r="r" b="b"/>
              <a:pathLst>
                <a:path w="47066" h="47066" extrusionOk="0">
                  <a:moveTo>
                    <a:pt x="47066" y="23533"/>
                  </a:moveTo>
                  <a:cubicBezTo>
                    <a:pt x="47066" y="36532"/>
                    <a:pt x="36532" y="47065"/>
                    <a:pt x="23533" y="47065"/>
                  </a:cubicBezTo>
                  <a:cubicBezTo>
                    <a:pt x="10534" y="47065"/>
                    <a:pt x="1" y="36532"/>
                    <a:pt x="1" y="23533"/>
                  </a:cubicBezTo>
                  <a:cubicBezTo>
                    <a:pt x="1" y="10534"/>
                    <a:pt x="10534" y="1"/>
                    <a:pt x="23533" y="1"/>
                  </a:cubicBezTo>
                  <a:cubicBezTo>
                    <a:pt x="36532" y="1"/>
                    <a:pt x="47066" y="10534"/>
                    <a:pt x="47066" y="23533"/>
                  </a:cubicBezTo>
                  <a:close/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13"/>
            <p:cNvSpPr/>
            <p:nvPr/>
          </p:nvSpPr>
          <p:spPr>
            <a:xfrm>
              <a:off x="5787402" y="4712088"/>
              <a:ext cx="89288" cy="102961"/>
            </a:xfrm>
            <a:custGeom>
              <a:avLst/>
              <a:gdLst/>
              <a:ahLst/>
              <a:cxnLst/>
              <a:rect l="l" t="t" r="r" b="b"/>
              <a:pathLst>
                <a:path w="13897" h="16025" extrusionOk="0">
                  <a:moveTo>
                    <a:pt x="1" y="1"/>
                  </a:moveTo>
                  <a:lnTo>
                    <a:pt x="1" y="16025"/>
                  </a:lnTo>
                  <a:lnTo>
                    <a:pt x="13896" y="806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1"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0" name="Google Shape;290;p14"/>
          <p:cNvGrpSpPr/>
          <p:nvPr/>
        </p:nvGrpSpPr>
        <p:grpSpPr>
          <a:xfrm>
            <a:off x="5511937" y="227671"/>
            <a:ext cx="2918495" cy="251400"/>
            <a:chOff x="5511937" y="227671"/>
            <a:chExt cx="2918495" cy="251400"/>
          </a:xfrm>
        </p:grpSpPr>
        <p:sp>
          <p:nvSpPr>
            <p:cNvPr id="291" name="Google Shape;291;p14"/>
            <p:cNvSpPr/>
            <p:nvPr/>
          </p:nvSpPr>
          <p:spPr>
            <a:xfrm>
              <a:off x="5511937" y="227671"/>
              <a:ext cx="2491200" cy="2514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92" name="Google Shape;292;p14"/>
            <p:cNvGrpSpPr/>
            <p:nvPr/>
          </p:nvGrpSpPr>
          <p:grpSpPr>
            <a:xfrm>
              <a:off x="8107044" y="247440"/>
              <a:ext cx="323388" cy="211832"/>
              <a:chOff x="7981350" y="540875"/>
              <a:chExt cx="445500" cy="291779"/>
            </a:xfrm>
          </p:grpSpPr>
          <p:sp>
            <p:nvSpPr>
              <p:cNvPr id="293" name="Google Shape;293;p14"/>
              <p:cNvSpPr/>
              <p:nvPr/>
            </p:nvSpPr>
            <p:spPr>
              <a:xfrm>
                <a:off x="7981350" y="540875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" name="Google Shape;294;p14"/>
              <p:cNvSpPr/>
              <p:nvPr/>
            </p:nvSpPr>
            <p:spPr>
              <a:xfrm>
                <a:off x="7981350" y="667114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14"/>
              <p:cNvSpPr/>
              <p:nvPr/>
            </p:nvSpPr>
            <p:spPr>
              <a:xfrm>
                <a:off x="7981350" y="793354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6" name="Google Shape;296;p14"/>
            <p:cNvGrpSpPr/>
            <p:nvPr/>
          </p:nvGrpSpPr>
          <p:grpSpPr>
            <a:xfrm>
              <a:off x="7742331" y="283445"/>
              <a:ext cx="146689" cy="139689"/>
              <a:chOff x="590233" y="2668119"/>
              <a:chExt cx="56685" cy="54487"/>
            </a:xfrm>
          </p:grpSpPr>
          <p:sp>
            <p:nvSpPr>
              <p:cNvPr id="297" name="Google Shape;297;p14"/>
              <p:cNvSpPr/>
              <p:nvPr/>
            </p:nvSpPr>
            <p:spPr>
              <a:xfrm>
                <a:off x="590233" y="2668119"/>
                <a:ext cx="48504" cy="44139"/>
              </a:xfrm>
              <a:custGeom>
                <a:avLst/>
                <a:gdLst/>
                <a:ahLst/>
                <a:cxnLst/>
                <a:rect l="l" t="t" r="r" b="b"/>
                <a:pathLst>
                  <a:path w="1589" h="1446" extrusionOk="0">
                    <a:moveTo>
                      <a:pt x="795" y="143"/>
                    </a:moveTo>
                    <a:cubicBezTo>
                      <a:pt x="946" y="143"/>
                      <a:pt x="1089" y="205"/>
                      <a:pt x="1205" y="312"/>
                    </a:cubicBezTo>
                    <a:cubicBezTo>
                      <a:pt x="1428" y="535"/>
                      <a:pt x="1428" y="910"/>
                      <a:pt x="1205" y="1133"/>
                    </a:cubicBezTo>
                    <a:cubicBezTo>
                      <a:pt x="1094" y="1245"/>
                      <a:pt x="946" y="1300"/>
                      <a:pt x="799" y="1300"/>
                    </a:cubicBezTo>
                    <a:cubicBezTo>
                      <a:pt x="652" y="1300"/>
                      <a:pt x="505" y="1245"/>
                      <a:pt x="393" y="1133"/>
                    </a:cubicBezTo>
                    <a:cubicBezTo>
                      <a:pt x="161" y="910"/>
                      <a:pt x="161" y="535"/>
                      <a:pt x="393" y="312"/>
                    </a:cubicBezTo>
                    <a:cubicBezTo>
                      <a:pt x="500" y="205"/>
                      <a:pt x="652" y="143"/>
                      <a:pt x="795" y="143"/>
                    </a:cubicBezTo>
                    <a:close/>
                    <a:moveTo>
                      <a:pt x="799" y="0"/>
                    </a:moveTo>
                    <a:cubicBezTo>
                      <a:pt x="614" y="0"/>
                      <a:pt x="429" y="72"/>
                      <a:pt x="286" y="214"/>
                    </a:cubicBezTo>
                    <a:cubicBezTo>
                      <a:pt x="1" y="491"/>
                      <a:pt x="1" y="955"/>
                      <a:pt x="286" y="1231"/>
                    </a:cubicBezTo>
                    <a:cubicBezTo>
                      <a:pt x="429" y="1374"/>
                      <a:pt x="616" y="1445"/>
                      <a:pt x="795" y="1445"/>
                    </a:cubicBezTo>
                    <a:cubicBezTo>
                      <a:pt x="982" y="1445"/>
                      <a:pt x="1169" y="1374"/>
                      <a:pt x="1312" y="1231"/>
                    </a:cubicBezTo>
                    <a:cubicBezTo>
                      <a:pt x="1589" y="955"/>
                      <a:pt x="1589" y="491"/>
                      <a:pt x="1312" y="214"/>
                    </a:cubicBezTo>
                    <a:cubicBezTo>
                      <a:pt x="1169" y="72"/>
                      <a:pt x="984" y="0"/>
                      <a:pt x="79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" name="Google Shape;298;p14"/>
              <p:cNvSpPr/>
              <p:nvPr/>
            </p:nvSpPr>
            <p:spPr>
              <a:xfrm>
                <a:off x="627015" y="2702704"/>
                <a:ext cx="19902" cy="19902"/>
              </a:xfrm>
              <a:custGeom>
                <a:avLst/>
                <a:gdLst/>
                <a:ahLst/>
                <a:cxnLst/>
                <a:rect l="l" t="t" r="r" b="b"/>
                <a:pathLst>
                  <a:path w="652" h="652" extrusionOk="0">
                    <a:moveTo>
                      <a:pt x="107" y="0"/>
                    </a:moveTo>
                    <a:lnTo>
                      <a:pt x="0" y="98"/>
                    </a:lnTo>
                    <a:lnTo>
                      <a:pt x="553" y="651"/>
                    </a:lnTo>
                    <a:lnTo>
                      <a:pt x="651" y="544"/>
                    </a:lnTo>
                    <a:lnTo>
                      <a:pt x="10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99" name="Google Shape;299;p14"/>
          <p:cNvSpPr txBox="1">
            <a:spLocks noGrp="1"/>
          </p:cNvSpPr>
          <p:nvPr>
            <p:ph type="title"/>
          </p:nvPr>
        </p:nvSpPr>
        <p:spPr>
          <a:xfrm>
            <a:off x="3239800" y="1068116"/>
            <a:ext cx="4119600" cy="162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0" name="Google Shape;300;p14"/>
          <p:cNvSpPr txBox="1">
            <a:spLocks noGrp="1"/>
          </p:cNvSpPr>
          <p:nvPr>
            <p:ph type="subTitle" idx="1"/>
          </p:nvPr>
        </p:nvSpPr>
        <p:spPr>
          <a:xfrm>
            <a:off x="3121025" y="2226264"/>
            <a:ext cx="4357200" cy="80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1" name="Google Shape;301;p14"/>
          <p:cNvSpPr/>
          <p:nvPr/>
        </p:nvSpPr>
        <p:spPr>
          <a:xfrm>
            <a:off x="175" y="4362425"/>
            <a:ext cx="9144000" cy="7860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14"/>
          <p:cNvSpPr/>
          <p:nvPr/>
        </p:nvSpPr>
        <p:spPr>
          <a:xfrm>
            <a:off x="526167" y="4573850"/>
            <a:ext cx="354900" cy="3549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14"/>
          <p:cNvSpPr txBox="1"/>
          <p:nvPr/>
        </p:nvSpPr>
        <p:spPr>
          <a:xfrm>
            <a:off x="887416" y="4599625"/>
            <a:ext cx="17448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Mars Is a Cold Place</a:t>
            </a:r>
            <a:endParaRPr sz="1000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304" name="Google Shape;304;p14"/>
          <p:cNvSpPr txBox="1"/>
          <p:nvPr/>
        </p:nvSpPr>
        <p:spPr>
          <a:xfrm>
            <a:off x="887416" y="4749350"/>
            <a:ext cx="10515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The 15th Planet</a:t>
            </a:r>
            <a:endParaRPr sz="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05" name="Google Shape;305;p14"/>
          <p:cNvSpPr txBox="1"/>
          <p:nvPr/>
        </p:nvSpPr>
        <p:spPr>
          <a:xfrm>
            <a:off x="2705193" y="4698800"/>
            <a:ext cx="2514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2:54</a:t>
            </a:r>
            <a:endParaRPr sz="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06" name="Google Shape;306;p14"/>
          <p:cNvSpPr txBox="1"/>
          <p:nvPr/>
        </p:nvSpPr>
        <p:spPr>
          <a:xfrm>
            <a:off x="8521293" y="4698800"/>
            <a:ext cx="2514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3:49</a:t>
            </a:r>
            <a:endParaRPr sz="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07" name="Google Shape;307;p14"/>
          <p:cNvSpPr/>
          <p:nvPr/>
        </p:nvSpPr>
        <p:spPr>
          <a:xfrm>
            <a:off x="4504042" y="4603191"/>
            <a:ext cx="115200" cy="88562"/>
          </a:xfrm>
          <a:custGeom>
            <a:avLst/>
            <a:gdLst/>
            <a:ahLst/>
            <a:cxnLst/>
            <a:rect l="l" t="t" r="r" b="b"/>
            <a:pathLst>
              <a:path w="17930" h="13784" extrusionOk="0">
                <a:moveTo>
                  <a:pt x="12887" y="1"/>
                </a:moveTo>
                <a:cubicBezTo>
                  <a:pt x="11206" y="1"/>
                  <a:pt x="9861" y="897"/>
                  <a:pt x="8965" y="2018"/>
                </a:cubicBezTo>
                <a:cubicBezTo>
                  <a:pt x="7956" y="897"/>
                  <a:pt x="6612" y="1"/>
                  <a:pt x="5043" y="1"/>
                </a:cubicBezTo>
                <a:cubicBezTo>
                  <a:pt x="2241" y="1"/>
                  <a:pt x="0" y="2242"/>
                  <a:pt x="0" y="5043"/>
                </a:cubicBezTo>
                <a:cubicBezTo>
                  <a:pt x="0" y="6500"/>
                  <a:pt x="560" y="7733"/>
                  <a:pt x="1457" y="8517"/>
                </a:cubicBezTo>
                <a:cubicBezTo>
                  <a:pt x="2241" y="9413"/>
                  <a:pt x="5603" y="12103"/>
                  <a:pt x="8853" y="13784"/>
                </a:cubicBezTo>
                <a:cubicBezTo>
                  <a:pt x="11766" y="11879"/>
                  <a:pt x="15464" y="9413"/>
                  <a:pt x="16249" y="8517"/>
                </a:cubicBezTo>
                <a:cubicBezTo>
                  <a:pt x="17257" y="7733"/>
                  <a:pt x="17817" y="6276"/>
                  <a:pt x="17817" y="4931"/>
                </a:cubicBezTo>
                <a:cubicBezTo>
                  <a:pt x="17929" y="2242"/>
                  <a:pt x="15688" y="1"/>
                  <a:pt x="12887" y="1"/>
                </a:cubicBezTo>
                <a:close/>
              </a:path>
            </a:pathLst>
          </a:cu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8" name="Google Shape;308;p14"/>
          <p:cNvGrpSpPr/>
          <p:nvPr/>
        </p:nvGrpSpPr>
        <p:grpSpPr>
          <a:xfrm>
            <a:off x="6878094" y="4599628"/>
            <a:ext cx="95765" cy="95765"/>
            <a:chOff x="5925100" y="2102500"/>
            <a:chExt cx="372625" cy="372625"/>
          </a:xfrm>
        </p:grpSpPr>
        <p:sp>
          <p:nvSpPr>
            <p:cNvPr id="309" name="Google Shape;309;p14"/>
            <p:cNvSpPr/>
            <p:nvPr/>
          </p:nvSpPr>
          <p:spPr>
            <a:xfrm>
              <a:off x="5925100" y="2102500"/>
              <a:ext cx="372625" cy="372625"/>
            </a:xfrm>
            <a:custGeom>
              <a:avLst/>
              <a:gdLst/>
              <a:ahLst/>
              <a:cxnLst/>
              <a:rect l="l" t="t" r="r" b="b"/>
              <a:pathLst>
                <a:path w="14905" h="14905" extrusionOk="0">
                  <a:moveTo>
                    <a:pt x="14904" y="7396"/>
                  </a:moveTo>
                  <a:cubicBezTo>
                    <a:pt x="14904" y="11542"/>
                    <a:pt x="11542" y="14904"/>
                    <a:pt x="7396" y="14904"/>
                  </a:cubicBezTo>
                  <a:cubicBezTo>
                    <a:pt x="3362" y="14904"/>
                    <a:pt x="0" y="11542"/>
                    <a:pt x="0" y="7396"/>
                  </a:cubicBezTo>
                  <a:cubicBezTo>
                    <a:pt x="0" y="3362"/>
                    <a:pt x="3362" y="0"/>
                    <a:pt x="7396" y="0"/>
                  </a:cubicBezTo>
                  <a:cubicBezTo>
                    <a:pt x="11542" y="0"/>
                    <a:pt x="14904" y="3362"/>
                    <a:pt x="14904" y="7396"/>
                  </a:cubicBezTo>
                  <a:close/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14"/>
            <p:cNvSpPr/>
            <p:nvPr/>
          </p:nvSpPr>
          <p:spPr>
            <a:xfrm>
              <a:off x="6110000" y="2214550"/>
              <a:ext cx="25" cy="151300"/>
            </a:xfrm>
            <a:custGeom>
              <a:avLst/>
              <a:gdLst/>
              <a:ahLst/>
              <a:cxnLst/>
              <a:rect l="l" t="t" r="r" b="b"/>
              <a:pathLst>
                <a:path w="1" h="6052" fill="none" extrusionOk="0">
                  <a:moveTo>
                    <a:pt x="0" y="1"/>
                  </a:moveTo>
                  <a:lnTo>
                    <a:pt x="0" y="6052"/>
                  </a:lnTo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 w="9525" cap="flat" cmpd="sng">
              <a:solidFill>
                <a:schemeClr val="dk2"/>
              </a:solidFill>
              <a:prstDash val="solid"/>
              <a:miter lim="1120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14"/>
            <p:cNvSpPr/>
            <p:nvPr/>
          </p:nvSpPr>
          <p:spPr>
            <a:xfrm>
              <a:off x="6034350" y="2287400"/>
              <a:ext cx="151300" cy="25"/>
            </a:xfrm>
            <a:custGeom>
              <a:avLst/>
              <a:gdLst/>
              <a:ahLst/>
              <a:cxnLst/>
              <a:rect l="l" t="t" r="r" b="b"/>
              <a:pathLst>
                <a:path w="6052" h="1" fill="none" extrusionOk="0">
                  <a:moveTo>
                    <a:pt x="6052" y="0"/>
                  </a:moveTo>
                  <a:lnTo>
                    <a:pt x="1" y="0"/>
                  </a:lnTo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 w="9525" cap="flat" cmpd="sng">
              <a:solidFill>
                <a:schemeClr val="dk2"/>
              </a:solidFill>
              <a:prstDash val="solid"/>
              <a:miter lim="1120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2" name="Google Shape;312;p14"/>
          <p:cNvGrpSpPr/>
          <p:nvPr/>
        </p:nvGrpSpPr>
        <p:grpSpPr>
          <a:xfrm>
            <a:off x="5623324" y="4522157"/>
            <a:ext cx="251415" cy="251415"/>
            <a:chOff x="5664289" y="4604097"/>
            <a:chExt cx="302399" cy="302399"/>
          </a:xfrm>
        </p:grpSpPr>
        <p:sp>
          <p:nvSpPr>
            <p:cNvPr id="313" name="Google Shape;313;p14"/>
            <p:cNvSpPr/>
            <p:nvPr/>
          </p:nvSpPr>
          <p:spPr>
            <a:xfrm>
              <a:off x="5664289" y="4604097"/>
              <a:ext cx="302399" cy="302399"/>
            </a:xfrm>
            <a:custGeom>
              <a:avLst/>
              <a:gdLst/>
              <a:ahLst/>
              <a:cxnLst/>
              <a:rect l="l" t="t" r="r" b="b"/>
              <a:pathLst>
                <a:path w="47066" h="47066" extrusionOk="0">
                  <a:moveTo>
                    <a:pt x="47066" y="23533"/>
                  </a:moveTo>
                  <a:cubicBezTo>
                    <a:pt x="47066" y="36532"/>
                    <a:pt x="36532" y="47065"/>
                    <a:pt x="23533" y="47065"/>
                  </a:cubicBezTo>
                  <a:cubicBezTo>
                    <a:pt x="10534" y="47065"/>
                    <a:pt x="1" y="36532"/>
                    <a:pt x="1" y="23533"/>
                  </a:cubicBezTo>
                  <a:cubicBezTo>
                    <a:pt x="1" y="10534"/>
                    <a:pt x="10534" y="1"/>
                    <a:pt x="23533" y="1"/>
                  </a:cubicBezTo>
                  <a:cubicBezTo>
                    <a:pt x="36532" y="1"/>
                    <a:pt x="47066" y="10534"/>
                    <a:pt x="47066" y="23533"/>
                  </a:cubicBezTo>
                  <a:close/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14"/>
            <p:cNvSpPr/>
            <p:nvPr/>
          </p:nvSpPr>
          <p:spPr>
            <a:xfrm>
              <a:off x="5787402" y="4712088"/>
              <a:ext cx="89288" cy="102961"/>
            </a:xfrm>
            <a:custGeom>
              <a:avLst/>
              <a:gdLst/>
              <a:ahLst/>
              <a:cxnLst/>
              <a:rect l="l" t="t" r="r" b="b"/>
              <a:pathLst>
                <a:path w="13897" h="16025" extrusionOk="0">
                  <a:moveTo>
                    <a:pt x="1" y="1"/>
                  </a:moveTo>
                  <a:lnTo>
                    <a:pt x="1" y="16025"/>
                  </a:lnTo>
                  <a:lnTo>
                    <a:pt x="13896" y="806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6" name="Google Shape;316;p15"/>
          <p:cNvGrpSpPr/>
          <p:nvPr/>
        </p:nvGrpSpPr>
        <p:grpSpPr>
          <a:xfrm>
            <a:off x="5511937" y="227671"/>
            <a:ext cx="2918495" cy="251400"/>
            <a:chOff x="5511937" y="227671"/>
            <a:chExt cx="2918495" cy="251400"/>
          </a:xfrm>
        </p:grpSpPr>
        <p:sp>
          <p:nvSpPr>
            <p:cNvPr id="317" name="Google Shape;317;p15"/>
            <p:cNvSpPr/>
            <p:nvPr/>
          </p:nvSpPr>
          <p:spPr>
            <a:xfrm>
              <a:off x="5511937" y="227671"/>
              <a:ext cx="2491200" cy="2514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18" name="Google Shape;318;p15"/>
            <p:cNvGrpSpPr/>
            <p:nvPr/>
          </p:nvGrpSpPr>
          <p:grpSpPr>
            <a:xfrm>
              <a:off x="8107044" y="247440"/>
              <a:ext cx="323388" cy="211832"/>
              <a:chOff x="7981350" y="540875"/>
              <a:chExt cx="445500" cy="291779"/>
            </a:xfrm>
          </p:grpSpPr>
          <p:sp>
            <p:nvSpPr>
              <p:cNvPr id="319" name="Google Shape;319;p15"/>
              <p:cNvSpPr/>
              <p:nvPr/>
            </p:nvSpPr>
            <p:spPr>
              <a:xfrm>
                <a:off x="7981350" y="540875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" name="Google Shape;320;p15"/>
              <p:cNvSpPr/>
              <p:nvPr/>
            </p:nvSpPr>
            <p:spPr>
              <a:xfrm>
                <a:off x="7981350" y="667114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" name="Google Shape;321;p15"/>
              <p:cNvSpPr/>
              <p:nvPr/>
            </p:nvSpPr>
            <p:spPr>
              <a:xfrm>
                <a:off x="7981350" y="793354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22" name="Google Shape;322;p15"/>
            <p:cNvGrpSpPr/>
            <p:nvPr/>
          </p:nvGrpSpPr>
          <p:grpSpPr>
            <a:xfrm>
              <a:off x="7742331" y="283445"/>
              <a:ext cx="146689" cy="139689"/>
              <a:chOff x="590233" y="2668119"/>
              <a:chExt cx="56685" cy="54487"/>
            </a:xfrm>
          </p:grpSpPr>
          <p:sp>
            <p:nvSpPr>
              <p:cNvPr id="323" name="Google Shape;323;p15"/>
              <p:cNvSpPr/>
              <p:nvPr/>
            </p:nvSpPr>
            <p:spPr>
              <a:xfrm>
                <a:off x="590233" y="2668119"/>
                <a:ext cx="48504" cy="44139"/>
              </a:xfrm>
              <a:custGeom>
                <a:avLst/>
                <a:gdLst/>
                <a:ahLst/>
                <a:cxnLst/>
                <a:rect l="l" t="t" r="r" b="b"/>
                <a:pathLst>
                  <a:path w="1589" h="1446" extrusionOk="0">
                    <a:moveTo>
                      <a:pt x="795" y="143"/>
                    </a:moveTo>
                    <a:cubicBezTo>
                      <a:pt x="946" y="143"/>
                      <a:pt x="1089" y="205"/>
                      <a:pt x="1205" y="312"/>
                    </a:cubicBezTo>
                    <a:cubicBezTo>
                      <a:pt x="1428" y="535"/>
                      <a:pt x="1428" y="910"/>
                      <a:pt x="1205" y="1133"/>
                    </a:cubicBezTo>
                    <a:cubicBezTo>
                      <a:pt x="1094" y="1245"/>
                      <a:pt x="946" y="1300"/>
                      <a:pt x="799" y="1300"/>
                    </a:cubicBezTo>
                    <a:cubicBezTo>
                      <a:pt x="652" y="1300"/>
                      <a:pt x="505" y="1245"/>
                      <a:pt x="393" y="1133"/>
                    </a:cubicBezTo>
                    <a:cubicBezTo>
                      <a:pt x="161" y="910"/>
                      <a:pt x="161" y="535"/>
                      <a:pt x="393" y="312"/>
                    </a:cubicBezTo>
                    <a:cubicBezTo>
                      <a:pt x="500" y="205"/>
                      <a:pt x="652" y="143"/>
                      <a:pt x="795" y="143"/>
                    </a:cubicBezTo>
                    <a:close/>
                    <a:moveTo>
                      <a:pt x="799" y="0"/>
                    </a:moveTo>
                    <a:cubicBezTo>
                      <a:pt x="614" y="0"/>
                      <a:pt x="429" y="72"/>
                      <a:pt x="286" y="214"/>
                    </a:cubicBezTo>
                    <a:cubicBezTo>
                      <a:pt x="1" y="491"/>
                      <a:pt x="1" y="955"/>
                      <a:pt x="286" y="1231"/>
                    </a:cubicBezTo>
                    <a:cubicBezTo>
                      <a:pt x="429" y="1374"/>
                      <a:pt x="616" y="1445"/>
                      <a:pt x="795" y="1445"/>
                    </a:cubicBezTo>
                    <a:cubicBezTo>
                      <a:pt x="982" y="1445"/>
                      <a:pt x="1169" y="1374"/>
                      <a:pt x="1312" y="1231"/>
                    </a:cubicBezTo>
                    <a:cubicBezTo>
                      <a:pt x="1589" y="955"/>
                      <a:pt x="1589" y="491"/>
                      <a:pt x="1312" y="214"/>
                    </a:cubicBezTo>
                    <a:cubicBezTo>
                      <a:pt x="1169" y="72"/>
                      <a:pt x="984" y="0"/>
                      <a:pt x="79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" name="Google Shape;324;p15"/>
              <p:cNvSpPr/>
              <p:nvPr/>
            </p:nvSpPr>
            <p:spPr>
              <a:xfrm>
                <a:off x="627015" y="2702704"/>
                <a:ext cx="19902" cy="19902"/>
              </a:xfrm>
              <a:custGeom>
                <a:avLst/>
                <a:gdLst/>
                <a:ahLst/>
                <a:cxnLst/>
                <a:rect l="l" t="t" r="r" b="b"/>
                <a:pathLst>
                  <a:path w="652" h="652" extrusionOk="0">
                    <a:moveTo>
                      <a:pt x="107" y="0"/>
                    </a:moveTo>
                    <a:lnTo>
                      <a:pt x="0" y="98"/>
                    </a:lnTo>
                    <a:lnTo>
                      <a:pt x="553" y="651"/>
                    </a:lnTo>
                    <a:lnTo>
                      <a:pt x="651" y="544"/>
                    </a:lnTo>
                    <a:lnTo>
                      <a:pt x="10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25" name="Google Shape;325;p15"/>
          <p:cNvSpPr txBox="1">
            <a:spLocks noGrp="1"/>
          </p:cNvSpPr>
          <p:nvPr>
            <p:ph type="title"/>
          </p:nvPr>
        </p:nvSpPr>
        <p:spPr>
          <a:xfrm>
            <a:off x="3119525" y="2719281"/>
            <a:ext cx="43602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26" name="Google Shape;326;p15"/>
          <p:cNvSpPr txBox="1">
            <a:spLocks noGrp="1"/>
          </p:cNvSpPr>
          <p:nvPr>
            <p:ph type="subTitle" idx="1"/>
          </p:nvPr>
        </p:nvSpPr>
        <p:spPr>
          <a:xfrm>
            <a:off x="3119525" y="1435119"/>
            <a:ext cx="4360200" cy="147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27" name="Google Shape;327;p15"/>
          <p:cNvSpPr/>
          <p:nvPr/>
        </p:nvSpPr>
        <p:spPr>
          <a:xfrm>
            <a:off x="175" y="4362425"/>
            <a:ext cx="9144000" cy="7860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15"/>
          <p:cNvSpPr/>
          <p:nvPr/>
        </p:nvSpPr>
        <p:spPr>
          <a:xfrm>
            <a:off x="526167" y="4573850"/>
            <a:ext cx="354900" cy="3549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15"/>
          <p:cNvSpPr txBox="1"/>
          <p:nvPr/>
        </p:nvSpPr>
        <p:spPr>
          <a:xfrm>
            <a:off x="887416" y="4599625"/>
            <a:ext cx="17448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Mars Is a Cold Place</a:t>
            </a:r>
            <a:endParaRPr sz="1000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330" name="Google Shape;330;p15"/>
          <p:cNvSpPr txBox="1"/>
          <p:nvPr/>
        </p:nvSpPr>
        <p:spPr>
          <a:xfrm>
            <a:off x="887416" y="4749350"/>
            <a:ext cx="10515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The 15th Planet</a:t>
            </a:r>
            <a:endParaRPr sz="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31" name="Google Shape;331;p15"/>
          <p:cNvSpPr txBox="1"/>
          <p:nvPr/>
        </p:nvSpPr>
        <p:spPr>
          <a:xfrm>
            <a:off x="2705193" y="4698800"/>
            <a:ext cx="2514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2:54</a:t>
            </a:r>
            <a:endParaRPr sz="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32" name="Google Shape;332;p15"/>
          <p:cNvSpPr txBox="1"/>
          <p:nvPr/>
        </p:nvSpPr>
        <p:spPr>
          <a:xfrm>
            <a:off x="8521293" y="4698800"/>
            <a:ext cx="2514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3:49</a:t>
            </a:r>
            <a:endParaRPr sz="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33" name="Google Shape;333;p15"/>
          <p:cNvSpPr/>
          <p:nvPr/>
        </p:nvSpPr>
        <p:spPr>
          <a:xfrm>
            <a:off x="4504042" y="4603191"/>
            <a:ext cx="115200" cy="88562"/>
          </a:xfrm>
          <a:custGeom>
            <a:avLst/>
            <a:gdLst/>
            <a:ahLst/>
            <a:cxnLst/>
            <a:rect l="l" t="t" r="r" b="b"/>
            <a:pathLst>
              <a:path w="17930" h="13784" extrusionOk="0">
                <a:moveTo>
                  <a:pt x="12887" y="1"/>
                </a:moveTo>
                <a:cubicBezTo>
                  <a:pt x="11206" y="1"/>
                  <a:pt x="9861" y="897"/>
                  <a:pt x="8965" y="2018"/>
                </a:cubicBezTo>
                <a:cubicBezTo>
                  <a:pt x="7956" y="897"/>
                  <a:pt x="6612" y="1"/>
                  <a:pt x="5043" y="1"/>
                </a:cubicBezTo>
                <a:cubicBezTo>
                  <a:pt x="2241" y="1"/>
                  <a:pt x="0" y="2242"/>
                  <a:pt x="0" y="5043"/>
                </a:cubicBezTo>
                <a:cubicBezTo>
                  <a:pt x="0" y="6500"/>
                  <a:pt x="560" y="7733"/>
                  <a:pt x="1457" y="8517"/>
                </a:cubicBezTo>
                <a:cubicBezTo>
                  <a:pt x="2241" y="9413"/>
                  <a:pt x="5603" y="12103"/>
                  <a:pt x="8853" y="13784"/>
                </a:cubicBezTo>
                <a:cubicBezTo>
                  <a:pt x="11766" y="11879"/>
                  <a:pt x="15464" y="9413"/>
                  <a:pt x="16249" y="8517"/>
                </a:cubicBezTo>
                <a:cubicBezTo>
                  <a:pt x="17257" y="7733"/>
                  <a:pt x="17817" y="6276"/>
                  <a:pt x="17817" y="4931"/>
                </a:cubicBezTo>
                <a:cubicBezTo>
                  <a:pt x="17929" y="2242"/>
                  <a:pt x="15688" y="1"/>
                  <a:pt x="12887" y="1"/>
                </a:cubicBezTo>
                <a:close/>
              </a:path>
            </a:pathLst>
          </a:cu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4" name="Google Shape;334;p15"/>
          <p:cNvGrpSpPr/>
          <p:nvPr/>
        </p:nvGrpSpPr>
        <p:grpSpPr>
          <a:xfrm>
            <a:off x="6878094" y="4599628"/>
            <a:ext cx="95765" cy="95765"/>
            <a:chOff x="5925100" y="2102500"/>
            <a:chExt cx="372625" cy="372625"/>
          </a:xfrm>
        </p:grpSpPr>
        <p:sp>
          <p:nvSpPr>
            <p:cNvPr id="335" name="Google Shape;335;p15"/>
            <p:cNvSpPr/>
            <p:nvPr/>
          </p:nvSpPr>
          <p:spPr>
            <a:xfrm>
              <a:off x="5925100" y="2102500"/>
              <a:ext cx="372625" cy="372625"/>
            </a:xfrm>
            <a:custGeom>
              <a:avLst/>
              <a:gdLst/>
              <a:ahLst/>
              <a:cxnLst/>
              <a:rect l="l" t="t" r="r" b="b"/>
              <a:pathLst>
                <a:path w="14905" h="14905" extrusionOk="0">
                  <a:moveTo>
                    <a:pt x="14904" y="7396"/>
                  </a:moveTo>
                  <a:cubicBezTo>
                    <a:pt x="14904" y="11542"/>
                    <a:pt x="11542" y="14904"/>
                    <a:pt x="7396" y="14904"/>
                  </a:cubicBezTo>
                  <a:cubicBezTo>
                    <a:pt x="3362" y="14904"/>
                    <a:pt x="0" y="11542"/>
                    <a:pt x="0" y="7396"/>
                  </a:cubicBezTo>
                  <a:cubicBezTo>
                    <a:pt x="0" y="3362"/>
                    <a:pt x="3362" y="0"/>
                    <a:pt x="7396" y="0"/>
                  </a:cubicBezTo>
                  <a:cubicBezTo>
                    <a:pt x="11542" y="0"/>
                    <a:pt x="14904" y="3362"/>
                    <a:pt x="14904" y="7396"/>
                  </a:cubicBezTo>
                  <a:close/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15"/>
            <p:cNvSpPr/>
            <p:nvPr/>
          </p:nvSpPr>
          <p:spPr>
            <a:xfrm>
              <a:off x="6110000" y="2214550"/>
              <a:ext cx="25" cy="151300"/>
            </a:xfrm>
            <a:custGeom>
              <a:avLst/>
              <a:gdLst/>
              <a:ahLst/>
              <a:cxnLst/>
              <a:rect l="l" t="t" r="r" b="b"/>
              <a:pathLst>
                <a:path w="1" h="6052" fill="none" extrusionOk="0">
                  <a:moveTo>
                    <a:pt x="0" y="1"/>
                  </a:moveTo>
                  <a:lnTo>
                    <a:pt x="0" y="6052"/>
                  </a:lnTo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 w="9525" cap="flat" cmpd="sng">
              <a:solidFill>
                <a:schemeClr val="dk2"/>
              </a:solidFill>
              <a:prstDash val="solid"/>
              <a:miter lim="1120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15"/>
            <p:cNvSpPr/>
            <p:nvPr/>
          </p:nvSpPr>
          <p:spPr>
            <a:xfrm>
              <a:off x="6034350" y="2287400"/>
              <a:ext cx="151300" cy="25"/>
            </a:xfrm>
            <a:custGeom>
              <a:avLst/>
              <a:gdLst/>
              <a:ahLst/>
              <a:cxnLst/>
              <a:rect l="l" t="t" r="r" b="b"/>
              <a:pathLst>
                <a:path w="6052" h="1" fill="none" extrusionOk="0">
                  <a:moveTo>
                    <a:pt x="6052" y="0"/>
                  </a:moveTo>
                  <a:lnTo>
                    <a:pt x="1" y="0"/>
                  </a:lnTo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 w="9525" cap="flat" cmpd="sng">
              <a:solidFill>
                <a:schemeClr val="dk2"/>
              </a:solidFill>
              <a:prstDash val="solid"/>
              <a:miter lim="1120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8" name="Google Shape;338;p15"/>
          <p:cNvGrpSpPr/>
          <p:nvPr/>
        </p:nvGrpSpPr>
        <p:grpSpPr>
          <a:xfrm>
            <a:off x="5623324" y="4522157"/>
            <a:ext cx="251415" cy="251415"/>
            <a:chOff x="5664289" y="4604097"/>
            <a:chExt cx="302399" cy="302399"/>
          </a:xfrm>
        </p:grpSpPr>
        <p:sp>
          <p:nvSpPr>
            <p:cNvPr id="339" name="Google Shape;339;p15"/>
            <p:cNvSpPr/>
            <p:nvPr/>
          </p:nvSpPr>
          <p:spPr>
            <a:xfrm>
              <a:off x="5664289" y="4604097"/>
              <a:ext cx="302399" cy="302399"/>
            </a:xfrm>
            <a:custGeom>
              <a:avLst/>
              <a:gdLst/>
              <a:ahLst/>
              <a:cxnLst/>
              <a:rect l="l" t="t" r="r" b="b"/>
              <a:pathLst>
                <a:path w="47066" h="47066" extrusionOk="0">
                  <a:moveTo>
                    <a:pt x="47066" y="23533"/>
                  </a:moveTo>
                  <a:cubicBezTo>
                    <a:pt x="47066" y="36532"/>
                    <a:pt x="36532" y="47065"/>
                    <a:pt x="23533" y="47065"/>
                  </a:cubicBezTo>
                  <a:cubicBezTo>
                    <a:pt x="10534" y="47065"/>
                    <a:pt x="1" y="36532"/>
                    <a:pt x="1" y="23533"/>
                  </a:cubicBezTo>
                  <a:cubicBezTo>
                    <a:pt x="1" y="10534"/>
                    <a:pt x="10534" y="1"/>
                    <a:pt x="23533" y="1"/>
                  </a:cubicBezTo>
                  <a:cubicBezTo>
                    <a:pt x="36532" y="1"/>
                    <a:pt x="47066" y="10534"/>
                    <a:pt x="47066" y="23533"/>
                  </a:cubicBezTo>
                  <a:close/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15"/>
            <p:cNvSpPr/>
            <p:nvPr/>
          </p:nvSpPr>
          <p:spPr>
            <a:xfrm>
              <a:off x="5787402" y="4712088"/>
              <a:ext cx="89288" cy="102961"/>
            </a:xfrm>
            <a:custGeom>
              <a:avLst/>
              <a:gdLst/>
              <a:ahLst/>
              <a:cxnLst/>
              <a:rect l="l" t="t" r="r" b="b"/>
              <a:pathLst>
                <a:path w="13897" h="16025" extrusionOk="0">
                  <a:moveTo>
                    <a:pt x="1" y="1"/>
                  </a:moveTo>
                  <a:lnTo>
                    <a:pt x="1" y="16025"/>
                  </a:lnTo>
                  <a:lnTo>
                    <a:pt x="13896" y="806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Poppins"/>
              <a:buNone/>
              <a:defRPr sz="2800" b="1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Poppins"/>
              <a:buNone/>
              <a:defRPr sz="2800" b="1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Poppins"/>
              <a:buNone/>
              <a:defRPr sz="2800" b="1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Poppins"/>
              <a:buNone/>
              <a:defRPr sz="2800" b="1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Poppins"/>
              <a:buNone/>
              <a:defRPr sz="2800" b="1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Poppins"/>
              <a:buNone/>
              <a:defRPr sz="2800" b="1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Poppins"/>
              <a:buNone/>
              <a:defRPr sz="2800" b="1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Poppins"/>
              <a:buNone/>
              <a:defRPr sz="2800" b="1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Poppins"/>
              <a:buNone/>
              <a:defRPr sz="2800" b="1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100" y="1152475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"/>
              <a:buChar char="●"/>
              <a:defRPr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"/>
              <a:buChar char="○"/>
              <a:defRPr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"/>
              <a:buChar char="■"/>
              <a:defRPr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"/>
              <a:buChar char="●"/>
              <a:defRPr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"/>
              <a:buChar char="○"/>
              <a:defRPr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"/>
              <a:buChar char="■"/>
              <a:defRPr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"/>
              <a:buChar char="●"/>
              <a:defRPr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"/>
              <a:buChar char="○"/>
              <a:defRPr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Poppins"/>
              <a:buChar char="■"/>
              <a:defRPr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5" r:id="rId4"/>
    <p:sldLayoutId id="2147483656" r:id="rId5"/>
    <p:sldLayoutId id="2147483658" r:id="rId6"/>
    <p:sldLayoutId id="2147483659" r:id="rId7"/>
    <p:sldLayoutId id="2147483660" r:id="rId8"/>
    <p:sldLayoutId id="2147483661" r:id="rId9"/>
    <p:sldLayoutId id="2147483668" r:id="rId10"/>
    <p:sldLayoutId id="2147483676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40">
          <p15:clr>
            <a:srgbClr val="EA4335"/>
          </p15:clr>
        </p15:guide>
        <p15:guide id="2" pos="449">
          <p15:clr>
            <a:srgbClr val="EA4335"/>
          </p15:clr>
        </p15:guide>
        <p15:guide id="3" orient="horz" pos="2900">
          <p15:clr>
            <a:srgbClr val="EA4335"/>
          </p15:clr>
        </p15:guide>
        <p15:guide id="4" pos="5311">
          <p15:clr>
            <a:srgbClr val="EA4335"/>
          </p15:clr>
        </p15:guide>
        <p15:guide id="5" orient="horz" pos="1620">
          <p15:clr>
            <a:srgbClr val="EA4335"/>
          </p15:clr>
        </p15:guide>
        <p15:guide id="6" pos="5170">
          <p15:clr>
            <a:srgbClr val="EA4335"/>
          </p15:clr>
        </p15:guide>
        <p15:guide id="7" pos="1506">
          <p15:clr>
            <a:srgbClr val="EA4335"/>
          </p15:clr>
        </p15:guide>
        <p15:guide id="8" pos="3338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" Target="slide1.xml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slide" Target="slide15.xml"/><Relationship Id="rId5" Type="http://schemas.openxmlformats.org/officeDocument/2006/relationships/slide" Target="slide8.xml"/><Relationship Id="rId10" Type="http://schemas.openxmlformats.org/officeDocument/2006/relationships/image" Target="../media/image4.png"/><Relationship Id="rId4" Type="http://schemas.openxmlformats.org/officeDocument/2006/relationships/slide" Target="slide3.xml"/><Relationship Id="rId9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.xml"/><Relationship Id="rId5" Type="http://schemas.openxmlformats.org/officeDocument/2006/relationships/slide" Target="slide15.xml"/><Relationship Id="rId4" Type="http://schemas.openxmlformats.org/officeDocument/2006/relationships/slide" Target="slide8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slide" Target="slide3.xm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Relationship Id="rId6" Type="http://schemas.openxmlformats.org/officeDocument/2006/relationships/slide" Target="slide1.xml"/><Relationship Id="rId5" Type="http://schemas.openxmlformats.org/officeDocument/2006/relationships/slide" Target="slide15.xml"/><Relationship Id="rId4" Type="http://schemas.openxmlformats.org/officeDocument/2006/relationships/slide" Target="slide8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slide" Target="slide3.xml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Relationship Id="rId6" Type="http://schemas.openxmlformats.org/officeDocument/2006/relationships/slide" Target="slide1.xml"/><Relationship Id="rId5" Type="http://schemas.openxmlformats.org/officeDocument/2006/relationships/slide" Target="slide16.xml"/><Relationship Id="rId4" Type="http://schemas.openxmlformats.org/officeDocument/2006/relationships/slide" Target="slide10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slide" Target="slide3.xml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Relationship Id="rId6" Type="http://schemas.openxmlformats.org/officeDocument/2006/relationships/slide" Target="slide1.xml"/><Relationship Id="rId5" Type="http://schemas.openxmlformats.org/officeDocument/2006/relationships/slide" Target="slide17.xml"/><Relationship Id="rId4" Type="http://schemas.openxmlformats.org/officeDocument/2006/relationships/slide" Target="slide1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slide" Target="slide3.xml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Relationship Id="rId6" Type="http://schemas.openxmlformats.org/officeDocument/2006/relationships/slide" Target="slide1.xml"/><Relationship Id="rId5" Type="http://schemas.openxmlformats.org/officeDocument/2006/relationships/slide" Target="slide18.xml"/><Relationship Id="rId4" Type="http://schemas.openxmlformats.org/officeDocument/2006/relationships/slide" Target="slide1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slide" Target="slide3.xml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Relationship Id="rId6" Type="http://schemas.openxmlformats.org/officeDocument/2006/relationships/slide" Target="slide1.xml"/><Relationship Id="rId5" Type="http://schemas.openxmlformats.org/officeDocument/2006/relationships/slide" Target="slide19.xml"/><Relationship Id="rId4" Type="http://schemas.openxmlformats.org/officeDocument/2006/relationships/slide" Target="slide13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slide" Target="slide3.xml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Relationship Id="rId6" Type="http://schemas.openxmlformats.org/officeDocument/2006/relationships/slide" Target="slide1.xml"/><Relationship Id="rId5" Type="http://schemas.openxmlformats.org/officeDocument/2006/relationships/slide" Target="slide21.xml"/><Relationship Id="rId4" Type="http://schemas.openxmlformats.org/officeDocument/2006/relationships/slide" Target="slide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.xml"/><Relationship Id="rId5" Type="http://schemas.openxmlformats.org/officeDocument/2006/relationships/slide" Target="slide15.xml"/><Relationship Id="rId4" Type="http://schemas.openxmlformats.org/officeDocument/2006/relationships/slide" Target="slide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Relationship Id="rId6" Type="http://schemas.openxmlformats.org/officeDocument/2006/relationships/slide" Target="slide1.xml"/><Relationship Id="rId5" Type="http://schemas.openxmlformats.org/officeDocument/2006/relationships/slide" Target="slide15.xml"/><Relationship Id="rId4" Type="http://schemas.openxmlformats.org/officeDocument/2006/relationships/slide" Target="slide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Relationship Id="rId6" Type="http://schemas.openxmlformats.org/officeDocument/2006/relationships/slide" Target="slide1.xml"/><Relationship Id="rId5" Type="http://schemas.openxmlformats.org/officeDocument/2006/relationships/slide" Target="slide15.xml"/><Relationship Id="rId4" Type="http://schemas.openxmlformats.org/officeDocument/2006/relationships/slide" Target="slide8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" Target="slide5.xml"/><Relationship Id="rId7" Type="http://schemas.openxmlformats.org/officeDocument/2006/relationships/slide" Target="slide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slide" Target="slide15.xml"/><Relationship Id="rId5" Type="http://schemas.openxmlformats.org/officeDocument/2006/relationships/slide" Target="slide8.xml"/><Relationship Id="rId4" Type="http://schemas.openxmlformats.org/officeDocument/2006/relationships/slide" Target="slide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Relationship Id="rId5" Type="http://schemas.openxmlformats.org/officeDocument/2006/relationships/slide" Target="slide1.xml"/><Relationship Id="rId4" Type="http://schemas.openxmlformats.org/officeDocument/2006/relationships/slide" Target="slide2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Relationship Id="rId5" Type="http://schemas.openxmlformats.org/officeDocument/2006/relationships/slide" Target="slide1.xml"/><Relationship Id="rId4" Type="http://schemas.openxmlformats.org/officeDocument/2006/relationships/slide" Target="slide2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slide" Target="slide1.xml"/><Relationship Id="rId5" Type="http://schemas.openxmlformats.org/officeDocument/2006/relationships/slide" Target="slide15.xml"/><Relationship Id="rId4" Type="http://schemas.openxmlformats.org/officeDocument/2006/relationships/slide" Target="slide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.xml"/><Relationship Id="rId5" Type="http://schemas.openxmlformats.org/officeDocument/2006/relationships/slide" Target="slide15.xml"/><Relationship Id="rId4" Type="http://schemas.openxmlformats.org/officeDocument/2006/relationships/slide" Target="slide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6" Type="http://schemas.openxmlformats.org/officeDocument/2006/relationships/slide" Target="slide1.xml"/><Relationship Id="rId5" Type="http://schemas.openxmlformats.org/officeDocument/2006/relationships/slide" Target="slide15.xml"/><Relationship Id="rId4" Type="http://schemas.openxmlformats.org/officeDocument/2006/relationships/slide" Target="slide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6" Type="http://schemas.openxmlformats.org/officeDocument/2006/relationships/slide" Target="slide1.xml"/><Relationship Id="rId5" Type="http://schemas.openxmlformats.org/officeDocument/2006/relationships/slide" Target="slide15.xml"/><Relationship Id="rId4" Type="http://schemas.openxmlformats.org/officeDocument/2006/relationships/slide" Target="slide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.xml"/><Relationship Id="rId5" Type="http://schemas.openxmlformats.org/officeDocument/2006/relationships/slide" Target="slide15.xml"/><Relationship Id="rId4" Type="http://schemas.openxmlformats.org/officeDocument/2006/relationships/slide" Target="slide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slide" Target="slide1.xml"/><Relationship Id="rId5" Type="http://schemas.openxmlformats.org/officeDocument/2006/relationships/slide" Target="slide15.xml"/><Relationship Id="rId4" Type="http://schemas.openxmlformats.org/officeDocument/2006/relationships/slide" Target="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slide" Target="slide1.xml"/><Relationship Id="rId5" Type="http://schemas.openxmlformats.org/officeDocument/2006/relationships/slide" Target="slide15.xml"/><Relationship Id="rId4" Type="http://schemas.openxmlformats.org/officeDocument/2006/relationships/slide" Target="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4" name="Google Shape;834;p34"/>
          <p:cNvGrpSpPr/>
          <p:nvPr/>
        </p:nvGrpSpPr>
        <p:grpSpPr>
          <a:xfrm>
            <a:off x="0" y="133000"/>
            <a:ext cx="2168006" cy="3817925"/>
            <a:chOff x="0" y="184950"/>
            <a:chExt cx="2489100" cy="4773600"/>
          </a:xfrm>
        </p:grpSpPr>
        <p:sp>
          <p:nvSpPr>
            <p:cNvPr id="835" name="Google Shape;835;p34"/>
            <p:cNvSpPr/>
            <p:nvPr/>
          </p:nvSpPr>
          <p:spPr>
            <a:xfrm>
              <a:off x="0" y="184950"/>
              <a:ext cx="1243800" cy="47736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4"/>
            <p:cNvSpPr/>
            <p:nvPr/>
          </p:nvSpPr>
          <p:spPr>
            <a:xfrm>
              <a:off x="61500" y="4359200"/>
              <a:ext cx="475800" cy="475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4"/>
            <p:cNvSpPr/>
            <p:nvPr/>
          </p:nvSpPr>
          <p:spPr>
            <a:xfrm>
              <a:off x="0" y="184950"/>
              <a:ext cx="2489100" cy="4773600"/>
            </a:xfrm>
            <a:prstGeom prst="roundRect">
              <a:avLst>
                <a:gd name="adj" fmla="val 1114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38" name="Google Shape;838;p34"/>
          <p:cNvSpPr txBox="1"/>
          <p:nvPr/>
        </p:nvSpPr>
        <p:spPr>
          <a:xfrm>
            <a:off x="429284" y="1207613"/>
            <a:ext cx="11862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</a:rPr>
              <a:t>INCLUDES</a:t>
            </a:r>
            <a:endParaRPr sz="1200" b="1" dirty="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839" name="Google Shape;839;p34"/>
          <p:cNvGrpSpPr/>
          <p:nvPr/>
        </p:nvGrpSpPr>
        <p:grpSpPr>
          <a:xfrm>
            <a:off x="156230" y="1265599"/>
            <a:ext cx="222708" cy="222689"/>
            <a:chOff x="4436963" y="889641"/>
            <a:chExt cx="363309" cy="363278"/>
          </a:xfrm>
        </p:grpSpPr>
        <p:sp>
          <p:nvSpPr>
            <p:cNvPr id="840" name="Google Shape;840;p34"/>
            <p:cNvSpPr/>
            <p:nvPr/>
          </p:nvSpPr>
          <p:spPr>
            <a:xfrm>
              <a:off x="4565503" y="978133"/>
              <a:ext cx="135897" cy="186569"/>
            </a:xfrm>
            <a:custGeom>
              <a:avLst/>
              <a:gdLst/>
              <a:ahLst/>
              <a:cxnLst/>
              <a:rect l="l" t="t" r="r" b="b"/>
              <a:pathLst>
                <a:path w="4452" h="6112" extrusionOk="0">
                  <a:moveTo>
                    <a:pt x="696" y="1330"/>
                  </a:moveTo>
                  <a:lnTo>
                    <a:pt x="3212" y="3051"/>
                  </a:lnTo>
                  <a:lnTo>
                    <a:pt x="696" y="4782"/>
                  </a:lnTo>
                  <a:lnTo>
                    <a:pt x="696" y="1330"/>
                  </a:lnTo>
                  <a:close/>
                  <a:moveTo>
                    <a:pt x="0" y="0"/>
                  </a:moveTo>
                  <a:lnTo>
                    <a:pt x="0" y="6111"/>
                  </a:lnTo>
                  <a:lnTo>
                    <a:pt x="4452" y="30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4"/>
            <p:cNvSpPr/>
            <p:nvPr/>
          </p:nvSpPr>
          <p:spPr>
            <a:xfrm>
              <a:off x="4436963" y="889641"/>
              <a:ext cx="363309" cy="363278"/>
            </a:xfrm>
            <a:custGeom>
              <a:avLst/>
              <a:gdLst/>
              <a:ahLst/>
              <a:cxnLst/>
              <a:rect l="l" t="t" r="r" b="b"/>
              <a:pathLst>
                <a:path w="11902" h="11901" extrusionOk="0">
                  <a:moveTo>
                    <a:pt x="5951" y="705"/>
                  </a:moveTo>
                  <a:cubicBezTo>
                    <a:pt x="8850" y="705"/>
                    <a:pt x="11205" y="3060"/>
                    <a:pt x="11205" y="5950"/>
                  </a:cubicBezTo>
                  <a:cubicBezTo>
                    <a:pt x="11205" y="8850"/>
                    <a:pt x="8850" y="11205"/>
                    <a:pt x="5951" y="11205"/>
                  </a:cubicBezTo>
                  <a:cubicBezTo>
                    <a:pt x="3051" y="11205"/>
                    <a:pt x="696" y="8850"/>
                    <a:pt x="696" y="5950"/>
                  </a:cubicBezTo>
                  <a:cubicBezTo>
                    <a:pt x="696" y="3060"/>
                    <a:pt x="3051" y="705"/>
                    <a:pt x="5951" y="705"/>
                  </a:cubicBezTo>
                  <a:close/>
                  <a:moveTo>
                    <a:pt x="5951" y="0"/>
                  </a:moveTo>
                  <a:cubicBezTo>
                    <a:pt x="2677" y="0"/>
                    <a:pt x="0" y="2676"/>
                    <a:pt x="0" y="5950"/>
                  </a:cubicBezTo>
                  <a:cubicBezTo>
                    <a:pt x="0" y="9233"/>
                    <a:pt x="2677" y="11901"/>
                    <a:pt x="5951" y="11901"/>
                  </a:cubicBezTo>
                  <a:cubicBezTo>
                    <a:pt x="9225" y="11901"/>
                    <a:pt x="11901" y="9233"/>
                    <a:pt x="11901" y="5950"/>
                  </a:cubicBezTo>
                  <a:cubicBezTo>
                    <a:pt x="11901" y="2676"/>
                    <a:pt x="9225" y="0"/>
                    <a:pt x="59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2" name="Google Shape;842;p34"/>
          <p:cNvSpPr/>
          <p:nvPr/>
        </p:nvSpPr>
        <p:spPr>
          <a:xfrm>
            <a:off x="2550221" y="3038486"/>
            <a:ext cx="6306923" cy="56490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3" name="Google Shape;843;p34"/>
          <p:cNvSpPr txBox="1">
            <a:spLocks noGrp="1"/>
          </p:cNvSpPr>
          <p:nvPr>
            <p:ph type="subTitle" idx="1"/>
          </p:nvPr>
        </p:nvSpPr>
        <p:spPr>
          <a:xfrm>
            <a:off x="2740703" y="3152129"/>
            <a:ext cx="5971142" cy="32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Poppins"/>
                <a:ea typeface="Poppins"/>
                <a:cs typeface="Poppins"/>
                <a:sym typeface="Poppins"/>
              </a:rPr>
              <a:t>An end-to-end project includes data analysis, machine learning model building, and recommendation</a:t>
            </a:r>
            <a:endParaRPr dirty="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44" name="Google Shape;844;p34"/>
          <p:cNvSpPr/>
          <p:nvPr/>
        </p:nvSpPr>
        <p:spPr>
          <a:xfrm>
            <a:off x="141854" y="362256"/>
            <a:ext cx="251459" cy="201169"/>
          </a:xfrm>
          <a:custGeom>
            <a:avLst/>
            <a:gdLst/>
            <a:ahLst/>
            <a:cxnLst/>
            <a:rect l="l" t="t" r="r" b="b"/>
            <a:pathLst>
              <a:path w="2392" h="1972" extrusionOk="0">
                <a:moveTo>
                  <a:pt x="1196" y="196"/>
                </a:moveTo>
                <a:lnTo>
                  <a:pt x="2017" y="964"/>
                </a:lnTo>
                <a:lnTo>
                  <a:pt x="1883" y="964"/>
                </a:lnTo>
                <a:lnTo>
                  <a:pt x="1883" y="1829"/>
                </a:lnTo>
                <a:lnTo>
                  <a:pt x="1410" y="1829"/>
                </a:lnTo>
                <a:lnTo>
                  <a:pt x="1410" y="1187"/>
                </a:lnTo>
                <a:lnTo>
                  <a:pt x="964" y="1187"/>
                </a:lnTo>
                <a:lnTo>
                  <a:pt x="964" y="1829"/>
                </a:lnTo>
                <a:lnTo>
                  <a:pt x="509" y="1829"/>
                </a:lnTo>
                <a:lnTo>
                  <a:pt x="509" y="964"/>
                </a:lnTo>
                <a:lnTo>
                  <a:pt x="375" y="964"/>
                </a:lnTo>
                <a:lnTo>
                  <a:pt x="1196" y="196"/>
                </a:lnTo>
                <a:close/>
                <a:moveTo>
                  <a:pt x="1196" y="0"/>
                </a:moveTo>
                <a:lnTo>
                  <a:pt x="1" y="1115"/>
                </a:lnTo>
                <a:lnTo>
                  <a:pt x="366" y="1115"/>
                </a:lnTo>
                <a:lnTo>
                  <a:pt x="366" y="1972"/>
                </a:lnTo>
                <a:lnTo>
                  <a:pt x="1107" y="1972"/>
                </a:lnTo>
                <a:lnTo>
                  <a:pt x="1107" y="1329"/>
                </a:lnTo>
                <a:lnTo>
                  <a:pt x="1259" y="1329"/>
                </a:lnTo>
                <a:lnTo>
                  <a:pt x="1259" y="1972"/>
                </a:lnTo>
                <a:lnTo>
                  <a:pt x="2026" y="1972"/>
                </a:lnTo>
                <a:lnTo>
                  <a:pt x="2026" y="1115"/>
                </a:lnTo>
                <a:lnTo>
                  <a:pt x="2392" y="1115"/>
                </a:lnTo>
                <a:lnTo>
                  <a:pt x="119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5" name="Google Shape;845;p34">
            <a:hlinkClick r:id="rId3" action="ppaction://hlinksldjump"/>
          </p:cNvPr>
          <p:cNvSpPr txBox="1"/>
          <p:nvPr/>
        </p:nvSpPr>
        <p:spPr>
          <a:xfrm>
            <a:off x="420879" y="298293"/>
            <a:ext cx="1899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HOME</a:t>
            </a:r>
            <a:endParaRPr sz="1200" b="1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46" name="Google Shape;846;p34">
            <a:hlinkClick r:id="rId4" action="ppaction://hlinksldjump"/>
          </p:cNvPr>
          <p:cNvSpPr txBox="1"/>
          <p:nvPr/>
        </p:nvSpPr>
        <p:spPr>
          <a:xfrm>
            <a:off x="420879" y="793885"/>
            <a:ext cx="1899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IN" sz="1200" b="1" dirty="0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TABLE OF CONTENTS</a:t>
            </a:r>
            <a:endParaRPr lang="en-IN" sz="1200" b="1" dirty="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47" name="Google Shape;847;p34"/>
          <p:cNvSpPr/>
          <p:nvPr/>
        </p:nvSpPr>
        <p:spPr>
          <a:xfrm>
            <a:off x="229158" y="1598525"/>
            <a:ext cx="329100" cy="329100"/>
          </a:xfrm>
          <a:prstGeom prst="ellipse">
            <a:avLst/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01</a:t>
            </a:r>
            <a:endParaRPr dirty="0"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848" name="Google Shape;848;p34">
            <a:hlinkClick r:id="rId5" action="ppaction://hlinksldjump"/>
          </p:cNvPr>
          <p:cNvSpPr txBox="1"/>
          <p:nvPr/>
        </p:nvSpPr>
        <p:spPr>
          <a:xfrm>
            <a:off x="615934" y="1536504"/>
            <a:ext cx="12507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1" dirty="0">
                <a:solidFill>
                  <a:schemeClr val="lt1"/>
                </a:solidFill>
                <a:uFill>
                  <a:noFill/>
                </a:uFill>
                <a:latin typeface="Poppins Light"/>
                <a:ea typeface="Poppins Light"/>
                <a:cs typeface="Poppins Light"/>
                <a:sym typeface="Poppins Light"/>
              </a:rPr>
              <a:t>Introduction</a:t>
            </a:r>
            <a:endParaRPr sz="1200" i="1" dirty="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849" name="Google Shape;849;p34">
            <a:hlinkClick r:id="rId6" action="ppaction://hlinksldjump"/>
          </p:cNvPr>
          <p:cNvSpPr txBox="1"/>
          <p:nvPr/>
        </p:nvSpPr>
        <p:spPr>
          <a:xfrm>
            <a:off x="615934" y="2046729"/>
            <a:ext cx="11076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1" dirty="0">
                <a:solidFill>
                  <a:schemeClr val="lt1"/>
                </a:solidFill>
                <a:uFill>
                  <a:noFill/>
                </a:uFill>
                <a:latin typeface="Poppins Light"/>
                <a:ea typeface="Poppins Light"/>
                <a:cs typeface="Poppins Light"/>
                <a:sym typeface="Poppins Light"/>
              </a:rPr>
              <a:t>Approach</a:t>
            </a:r>
            <a:endParaRPr sz="1200" i="1" dirty="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850" name="Google Shape;850;p34">
            <a:hlinkClick r:id="" action="ppaction://noaction"/>
          </p:cNvPr>
          <p:cNvSpPr txBox="1"/>
          <p:nvPr/>
        </p:nvSpPr>
        <p:spPr>
          <a:xfrm>
            <a:off x="615934" y="2558933"/>
            <a:ext cx="12507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1" dirty="0">
                <a:solidFill>
                  <a:schemeClr val="lt1"/>
                </a:solidFill>
                <a:uFill>
                  <a:noFill/>
                </a:uFill>
                <a:latin typeface="Poppins Light"/>
                <a:ea typeface="Poppins Light"/>
                <a:cs typeface="Poppins Light"/>
                <a:sym typeface="Poppins Light"/>
              </a:rPr>
              <a:t>Result</a:t>
            </a:r>
            <a:endParaRPr sz="1200" i="1" dirty="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851" name="Google Shape;851;p34">
            <a:hlinkClick r:id="" action="ppaction://noaction"/>
          </p:cNvPr>
          <p:cNvSpPr txBox="1"/>
          <p:nvPr/>
        </p:nvSpPr>
        <p:spPr>
          <a:xfrm>
            <a:off x="606564" y="3047153"/>
            <a:ext cx="1877309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i="1" dirty="0">
                <a:solidFill>
                  <a:schemeClr val="lt1"/>
                </a:solidFill>
                <a:uFill>
                  <a:noFill/>
                </a:uFill>
                <a:latin typeface="Poppins Light"/>
                <a:ea typeface="Poppins Light"/>
                <a:cs typeface="Poppins Light"/>
                <a:sym typeface="Poppins Light"/>
              </a:rPr>
              <a:t>Recommendations</a:t>
            </a:r>
            <a:endParaRPr sz="1200" i="1" dirty="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cxnSp>
        <p:nvCxnSpPr>
          <p:cNvPr id="852" name="Google Shape;852;p34"/>
          <p:cNvCxnSpPr/>
          <p:nvPr/>
        </p:nvCxnSpPr>
        <p:spPr>
          <a:xfrm rot="10800000">
            <a:off x="75" y="688600"/>
            <a:ext cx="2168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53" name="Google Shape;853;p34"/>
          <p:cNvCxnSpPr/>
          <p:nvPr/>
        </p:nvCxnSpPr>
        <p:spPr>
          <a:xfrm rot="10800000">
            <a:off x="75" y="1145800"/>
            <a:ext cx="2168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54" name="Google Shape;854;p34"/>
          <p:cNvCxnSpPr/>
          <p:nvPr/>
        </p:nvCxnSpPr>
        <p:spPr>
          <a:xfrm rot="10800000">
            <a:off x="75" y="3615996"/>
            <a:ext cx="2168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55" name="Google Shape;855;p34"/>
          <p:cNvSpPr/>
          <p:nvPr/>
        </p:nvSpPr>
        <p:spPr>
          <a:xfrm>
            <a:off x="231609" y="2100814"/>
            <a:ext cx="329100" cy="329100"/>
          </a:xfrm>
          <a:prstGeom prst="ellipse">
            <a:avLst/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02</a:t>
            </a:r>
            <a:endParaRPr dirty="0"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856" name="Google Shape;856;p34"/>
          <p:cNvSpPr/>
          <p:nvPr/>
        </p:nvSpPr>
        <p:spPr>
          <a:xfrm>
            <a:off x="231609" y="2620293"/>
            <a:ext cx="329100" cy="329100"/>
          </a:xfrm>
          <a:prstGeom prst="ellipse">
            <a:avLst/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03</a:t>
            </a:r>
            <a:endParaRPr dirty="0"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857" name="Google Shape;857;p34"/>
          <p:cNvSpPr/>
          <p:nvPr/>
        </p:nvSpPr>
        <p:spPr>
          <a:xfrm>
            <a:off x="248192" y="3119725"/>
            <a:ext cx="329100" cy="329100"/>
          </a:xfrm>
          <a:prstGeom prst="ellipse">
            <a:avLst/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04</a:t>
            </a:r>
            <a:endParaRPr dirty="0"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858" name="Google Shape;858;p34"/>
          <p:cNvSpPr/>
          <p:nvPr/>
        </p:nvSpPr>
        <p:spPr>
          <a:xfrm>
            <a:off x="161966" y="797362"/>
            <a:ext cx="211236" cy="239677"/>
          </a:xfrm>
          <a:custGeom>
            <a:avLst/>
            <a:gdLst/>
            <a:ahLst/>
            <a:cxnLst/>
            <a:rect l="l" t="t" r="r" b="b"/>
            <a:pathLst>
              <a:path w="10491" h="11905" extrusionOk="0">
                <a:moveTo>
                  <a:pt x="9795" y="874"/>
                </a:moveTo>
                <a:lnTo>
                  <a:pt x="9795" y="2944"/>
                </a:lnTo>
                <a:lnTo>
                  <a:pt x="4219" y="4184"/>
                </a:lnTo>
                <a:lnTo>
                  <a:pt x="4219" y="2114"/>
                </a:lnTo>
                <a:lnTo>
                  <a:pt x="9795" y="874"/>
                </a:lnTo>
                <a:close/>
                <a:moveTo>
                  <a:pt x="8394" y="7021"/>
                </a:moveTo>
                <a:cubicBezTo>
                  <a:pt x="9161" y="7021"/>
                  <a:pt x="9786" y="7645"/>
                  <a:pt x="9786" y="8422"/>
                </a:cubicBezTo>
                <a:cubicBezTo>
                  <a:pt x="9786" y="9189"/>
                  <a:pt x="9161" y="9813"/>
                  <a:pt x="8394" y="9813"/>
                </a:cubicBezTo>
                <a:cubicBezTo>
                  <a:pt x="7618" y="9813"/>
                  <a:pt x="6994" y="9189"/>
                  <a:pt x="6994" y="8422"/>
                </a:cubicBezTo>
                <a:cubicBezTo>
                  <a:pt x="6994" y="7645"/>
                  <a:pt x="7618" y="7021"/>
                  <a:pt x="8394" y="7021"/>
                </a:cubicBezTo>
                <a:close/>
                <a:moveTo>
                  <a:pt x="2114" y="8422"/>
                </a:moveTo>
                <a:cubicBezTo>
                  <a:pt x="2881" y="8422"/>
                  <a:pt x="3506" y="9046"/>
                  <a:pt x="3506" y="9813"/>
                </a:cubicBezTo>
                <a:cubicBezTo>
                  <a:pt x="3506" y="10580"/>
                  <a:pt x="2881" y="11205"/>
                  <a:pt x="2114" y="11205"/>
                </a:cubicBezTo>
                <a:cubicBezTo>
                  <a:pt x="1347" y="11205"/>
                  <a:pt x="722" y="10580"/>
                  <a:pt x="722" y="9813"/>
                </a:cubicBezTo>
                <a:cubicBezTo>
                  <a:pt x="722" y="9046"/>
                  <a:pt x="1347" y="8422"/>
                  <a:pt x="2114" y="8422"/>
                </a:cubicBezTo>
                <a:close/>
                <a:moveTo>
                  <a:pt x="10491" y="0"/>
                </a:moveTo>
                <a:lnTo>
                  <a:pt x="3514" y="1552"/>
                </a:lnTo>
                <a:lnTo>
                  <a:pt x="3514" y="8252"/>
                </a:lnTo>
                <a:cubicBezTo>
                  <a:pt x="3145" y="7924"/>
                  <a:pt x="2657" y="7723"/>
                  <a:pt x="2124" y="7723"/>
                </a:cubicBezTo>
                <a:cubicBezTo>
                  <a:pt x="2091" y="7723"/>
                  <a:pt x="2058" y="7724"/>
                  <a:pt x="2025" y="7726"/>
                </a:cubicBezTo>
                <a:cubicBezTo>
                  <a:pt x="936" y="7770"/>
                  <a:pt x="62" y="8662"/>
                  <a:pt x="35" y="9751"/>
                </a:cubicBezTo>
                <a:cubicBezTo>
                  <a:pt x="1" y="10932"/>
                  <a:pt x="949" y="11904"/>
                  <a:pt x="2116" y="11904"/>
                </a:cubicBezTo>
                <a:cubicBezTo>
                  <a:pt x="2156" y="11904"/>
                  <a:pt x="2197" y="11903"/>
                  <a:pt x="2239" y="11901"/>
                </a:cubicBezTo>
                <a:cubicBezTo>
                  <a:pt x="3354" y="11838"/>
                  <a:pt x="4219" y="10902"/>
                  <a:pt x="4219" y="9786"/>
                </a:cubicBezTo>
                <a:lnTo>
                  <a:pt x="4219" y="4898"/>
                </a:lnTo>
                <a:lnTo>
                  <a:pt x="9795" y="3658"/>
                </a:lnTo>
                <a:lnTo>
                  <a:pt x="9795" y="6860"/>
                </a:lnTo>
                <a:cubicBezTo>
                  <a:pt x="9425" y="6524"/>
                  <a:pt x="8937" y="6323"/>
                  <a:pt x="8404" y="6323"/>
                </a:cubicBezTo>
                <a:cubicBezTo>
                  <a:pt x="8371" y="6323"/>
                  <a:pt x="8338" y="6324"/>
                  <a:pt x="8305" y="6325"/>
                </a:cubicBezTo>
                <a:cubicBezTo>
                  <a:pt x="7217" y="6379"/>
                  <a:pt x="6342" y="7271"/>
                  <a:pt x="6307" y="8359"/>
                </a:cubicBezTo>
                <a:cubicBezTo>
                  <a:pt x="6272" y="9545"/>
                  <a:pt x="7228" y="10512"/>
                  <a:pt x="8409" y="10512"/>
                </a:cubicBezTo>
                <a:cubicBezTo>
                  <a:pt x="8445" y="10512"/>
                  <a:pt x="8482" y="10511"/>
                  <a:pt x="8519" y="10509"/>
                </a:cubicBezTo>
                <a:cubicBezTo>
                  <a:pt x="9625" y="10447"/>
                  <a:pt x="10491" y="9510"/>
                  <a:pt x="10491" y="8395"/>
                </a:cubicBezTo>
                <a:lnTo>
                  <a:pt x="10491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9" name="Google Shape;859;p34"/>
          <p:cNvSpPr txBox="1">
            <a:spLocks noGrp="1"/>
          </p:cNvSpPr>
          <p:nvPr>
            <p:ph type="ctrTitle"/>
          </p:nvPr>
        </p:nvSpPr>
        <p:spPr>
          <a:xfrm>
            <a:off x="2197278" y="854479"/>
            <a:ext cx="6761738" cy="252862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800" dirty="0">
                <a:solidFill>
                  <a:schemeClr val="accent3">
                    <a:lumMod val="90000"/>
                  </a:schemeClr>
                </a:solidFill>
              </a:rPr>
              <a:t>Spotify</a:t>
            </a:r>
            <a:br>
              <a:rPr lang="en-IN" sz="4800" dirty="0">
                <a:solidFill>
                  <a:schemeClr val="lt2"/>
                </a:solidFill>
              </a:rPr>
            </a:br>
            <a:r>
              <a:rPr lang="en-IN" sz="5400" dirty="0"/>
              <a:t>User Behaviour</a:t>
            </a:r>
            <a:br>
              <a:rPr lang="en-IN" sz="5400" dirty="0"/>
            </a:br>
            <a:r>
              <a:rPr lang="en-IN" sz="5400" dirty="0"/>
              <a:t>Analysis</a:t>
            </a:r>
            <a:endParaRPr lang="en-IN" sz="4800" b="0" dirty="0">
              <a:solidFill>
                <a:schemeClr val="lt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grpSp>
        <p:nvGrpSpPr>
          <p:cNvPr id="860" name="Google Shape;860;p34"/>
          <p:cNvGrpSpPr/>
          <p:nvPr/>
        </p:nvGrpSpPr>
        <p:grpSpPr>
          <a:xfrm>
            <a:off x="6341136" y="4613307"/>
            <a:ext cx="70559" cy="69120"/>
            <a:chOff x="6341136" y="4613307"/>
            <a:chExt cx="70559" cy="69120"/>
          </a:xfrm>
        </p:grpSpPr>
        <p:sp>
          <p:nvSpPr>
            <p:cNvPr id="861" name="Google Shape;861;p34">
              <a:hlinkClick r:id="" action="ppaction://hlinkshowjump?jump=nextslide"/>
            </p:cNvPr>
            <p:cNvSpPr/>
            <p:nvPr/>
          </p:nvSpPr>
          <p:spPr>
            <a:xfrm>
              <a:off x="6341136" y="4613307"/>
              <a:ext cx="60485" cy="69120"/>
            </a:xfrm>
            <a:custGeom>
              <a:avLst/>
              <a:gdLst/>
              <a:ahLst/>
              <a:cxnLst/>
              <a:rect l="l" t="t" r="r" b="b"/>
              <a:pathLst>
                <a:path w="9414" h="10758" extrusionOk="0">
                  <a:moveTo>
                    <a:pt x="0" y="0"/>
                  </a:moveTo>
                  <a:lnTo>
                    <a:pt x="0" y="10758"/>
                  </a:lnTo>
                  <a:lnTo>
                    <a:pt x="9413" y="52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34">
              <a:hlinkClick r:id="" action="ppaction://hlinkshowjump?jump=nextslide"/>
            </p:cNvPr>
            <p:cNvSpPr/>
            <p:nvPr/>
          </p:nvSpPr>
          <p:spPr>
            <a:xfrm>
              <a:off x="6399450" y="4613307"/>
              <a:ext cx="12246" cy="69120"/>
            </a:xfrm>
            <a:custGeom>
              <a:avLst/>
              <a:gdLst/>
              <a:ahLst/>
              <a:cxnLst/>
              <a:rect l="l" t="t" r="r" b="b"/>
              <a:pathLst>
                <a:path w="1906" h="10758" extrusionOk="0">
                  <a:moveTo>
                    <a:pt x="1" y="0"/>
                  </a:moveTo>
                  <a:lnTo>
                    <a:pt x="1" y="10758"/>
                  </a:lnTo>
                  <a:lnTo>
                    <a:pt x="1906" y="10758"/>
                  </a:lnTo>
                  <a:lnTo>
                    <a:pt x="19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3" name="Google Shape;863;p34"/>
          <p:cNvGrpSpPr/>
          <p:nvPr/>
        </p:nvGrpSpPr>
        <p:grpSpPr>
          <a:xfrm>
            <a:off x="5085640" y="4613307"/>
            <a:ext cx="71285" cy="69120"/>
            <a:chOff x="5085640" y="4613307"/>
            <a:chExt cx="71285" cy="69120"/>
          </a:xfrm>
        </p:grpSpPr>
        <p:sp>
          <p:nvSpPr>
            <p:cNvPr id="864" name="Google Shape;864;p34">
              <a:hlinkClick r:id="" action="ppaction://hlinkshowjump?jump=previousslide"/>
            </p:cNvPr>
            <p:cNvSpPr/>
            <p:nvPr/>
          </p:nvSpPr>
          <p:spPr>
            <a:xfrm>
              <a:off x="5085640" y="4613307"/>
              <a:ext cx="12966" cy="69120"/>
            </a:xfrm>
            <a:custGeom>
              <a:avLst/>
              <a:gdLst/>
              <a:ahLst/>
              <a:cxnLst/>
              <a:rect l="l" t="t" r="r" b="b"/>
              <a:pathLst>
                <a:path w="2018" h="10758" extrusionOk="0">
                  <a:moveTo>
                    <a:pt x="0" y="0"/>
                  </a:moveTo>
                  <a:lnTo>
                    <a:pt x="0" y="10758"/>
                  </a:lnTo>
                  <a:lnTo>
                    <a:pt x="2017" y="10758"/>
                  </a:lnTo>
                  <a:lnTo>
                    <a:pt x="201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34">
              <a:hlinkClick r:id="" action="ppaction://hlinkshowjump?jump=previousslide"/>
            </p:cNvPr>
            <p:cNvSpPr/>
            <p:nvPr/>
          </p:nvSpPr>
          <p:spPr>
            <a:xfrm>
              <a:off x="5096440" y="4613307"/>
              <a:ext cx="60485" cy="69120"/>
            </a:xfrm>
            <a:custGeom>
              <a:avLst/>
              <a:gdLst/>
              <a:ahLst/>
              <a:cxnLst/>
              <a:rect l="l" t="t" r="r" b="b"/>
              <a:pathLst>
                <a:path w="9414" h="10758" extrusionOk="0">
                  <a:moveTo>
                    <a:pt x="9413" y="0"/>
                  </a:moveTo>
                  <a:lnTo>
                    <a:pt x="0" y="5267"/>
                  </a:lnTo>
                  <a:lnTo>
                    <a:pt x="9413" y="10758"/>
                  </a:lnTo>
                  <a:lnTo>
                    <a:pt x="94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6" name="Google Shape;866;p34"/>
          <p:cNvGrpSpPr/>
          <p:nvPr/>
        </p:nvGrpSpPr>
        <p:grpSpPr>
          <a:xfrm>
            <a:off x="171571" y="3727018"/>
            <a:ext cx="192025" cy="201167"/>
            <a:chOff x="848108" y="2667020"/>
            <a:chExt cx="53144" cy="56135"/>
          </a:xfrm>
        </p:grpSpPr>
        <p:sp>
          <p:nvSpPr>
            <p:cNvPr id="867" name="Google Shape;867;p34"/>
            <p:cNvSpPr/>
            <p:nvPr/>
          </p:nvSpPr>
          <p:spPr>
            <a:xfrm>
              <a:off x="859005" y="2667020"/>
              <a:ext cx="31349" cy="31349"/>
            </a:xfrm>
            <a:custGeom>
              <a:avLst/>
              <a:gdLst/>
              <a:ahLst/>
              <a:cxnLst/>
              <a:rect l="l" t="t" r="r" b="b"/>
              <a:pathLst>
                <a:path w="1027" h="1027" extrusionOk="0">
                  <a:moveTo>
                    <a:pt x="518" y="143"/>
                  </a:moveTo>
                  <a:cubicBezTo>
                    <a:pt x="723" y="143"/>
                    <a:pt x="884" y="313"/>
                    <a:pt x="884" y="509"/>
                  </a:cubicBezTo>
                  <a:cubicBezTo>
                    <a:pt x="884" y="714"/>
                    <a:pt x="723" y="884"/>
                    <a:pt x="518" y="884"/>
                  </a:cubicBezTo>
                  <a:cubicBezTo>
                    <a:pt x="313" y="884"/>
                    <a:pt x="144" y="714"/>
                    <a:pt x="144" y="509"/>
                  </a:cubicBezTo>
                  <a:cubicBezTo>
                    <a:pt x="144" y="313"/>
                    <a:pt x="313" y="143"/>
                    <a:pt x="518" y="143"/>
                  </a:cubicBezTo>
                  <a:close/>
                  <a:moveTo>
                    <a:pt x="518" y="0"/>
                  </a:moveTo>
                  <a:cubicBezTo>
                    <a:pt x="233" y="0"/>
                    <a:pt x="1" y="232"/>
                    <a:pt x="1" y="509"/>
                  </a:cubicBezTo>
                  <a:cubicBezTo>
                    <a:pt x="1" y="794"/>
                    <a:pt x="233" y="1026"/>
                    <a:pt x="518" y="1026"/>
                  </a:cubicBezTo>
                  <a:cubicBezTo>
                    <a:pt x="804" y="1026"/>
                    <a:pt x="1027" y="794"/>
                    <a:pt x="1027" y="509"/>
                  </a:cubicBezTo>
                  <a:cubicBezTo>
                    <a:pt x="1027" y="232"/>
                    <a:pt x="804" y="0"/>
                    <a:pt x="5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34"/>
            <p:cNvSpPr/>
            <p:nvPr/>
          </p:nvSpPr>
          <p:spPr>
            <a:xfrm>
              <a:off x="848108" y="2705695"/>
              <a:ext cx="53144" cy="17460"/>
            </a:xfrm>
            <a:custGeom>
              <a:avLst/>
              <a:gdLst/>
              <a:ahLst/>
              <a:cxnLst/>
              <a:rect l="l" t="t" r="r" b="b"/>
              <a:pathLst>
                <a:path w="1741" h="572" extrusionOk="0">
                  <a:moveTo>
                    <a:pt x="875" y="0"/>
                  </a:moveTo>
                  <a:cubicBezTo>
                    <a:pt x="518" y="0"/>
                    <a:pt x="179" y="188"/>
                    <a:pt x="1" y="500"/>
                  </a:cubicBezTo>
                  <a:lnTo>
                    <a:pt x="126" y="571"/>
                  </a:lnTo>
                  <a:cubicBezTo>
                    <a:pt x="286" y="304"/>
                    <a:pt x="563" y="143"/>
                    <a:pt x="875" y="143"/>
                  </a:cubicBezTo>
                  <a:cubicBezTo>
                    <a:pt x="1179" y="143"/>
                    <a:pt x="1464" y="304"/>
                    <a:pt x="1616" y="571"/>
                  </a:cubicBezTo>
                  <a:lnTo>
                    <a:pt x="1741" y="500"/>
                  </a:lnTo>
                  <a:cubicBezTo>
                    <a:pt x="1562" y="188"/>
                    <a:pt x="1232" y="0"/>
                    <a:pt x="8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69" name="Google Shape;869;p34">
            <a:hlinkClick r:id="" action="ppaction://noaction"/>
          </p:cNvPr>
          <p:cNvSpPr txBox="1"/>
          <p:nvPr/>
        </p:nvSpPr>
        <p:spPr>
          <a:xfrm>
            <a:off x="420879" y="3663051"/>
            <a:ext cx="1899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THANKS!</a:t>
            </a:r>
            <a:endParaRPr sz="1200" b="1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870" name="Google Shape;870;p34"/>
          <p:cNvCxnSpPr/>
          <p:nvPr/>
        </p:nvCxnSpPr>
        <p:spPr>
          <a:xfrm>
            <a:off x="2705200" y="4909513"/>
            <a:ext cx="6067500" cy="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71" name="Google Shape;871;p34"/>
          <p:cNvCxnSpPr>
            <a:endCxn id="872" idx="6"/>
          </p:cNvCxnSpPr>
          <p:nvPr/>
        </p:nvCxnSpPr>
        <p:spPr>
          <a:xfrm rot="10800000" flipH="1">
            <a:off x="2705497" y="4907525"/>
            <a:ext cx="89100" cy="21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72" name="Google Shape;872;p34"/>
          <p:cNvSpPr/>
          <p:nvPr/>
        </p:nvSpPr>
        <p:spPr>
          <a:xfrm>
            <a:off x="2705197" y="4862825"/>
            <a:ext cx="89400" cy="89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996F2ED-F76C-4234-07EA-2FD791811BF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91913" y="740023"/>
            <a:ext cx="811553" cy="81155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F615623-5F17-950A-AC42-7FA8CAD721F4}"/>
              </a:ext>
            </a:extLst>
          </p:cNvPr>
          <p:cNvSpPr txBox="1"/>
          <p:nvPr/>
        </p:nvSpPr>
        <p:spPr>
          <a:xfrm>
            <a:off x="5465262" y="3865615"/>
            <a:ext cx="1124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i="1" dirty="0">
                <a:solidFill>
                  <a:schemeClr val="accent2"/>
                </a:solidFill>
                <a:latin typeface="Aptos Display" panose="020B0004020202020204" pitchFamily="34" charset="0"/>
              </a:rPr>
              <a:t>Tool Used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204E3B9-1A23-B349-D6A5-F8160CA6B9C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29369" y="3767250"/>
            <a:ext cx="891450" cy="46585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4FDA7B4-8D21-2DA0-74D7-B10175CF18F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82214" y="3836993"/>
            <a:ext cx="382404" cy="35551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6346B57-6AD3-8CD9-A283-EA62CCDC666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715250" y="3836993"/>
            <a:ext cx="358647" cy="35864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3" name="Google Shape;1143;p41"/>
          <p:cNvSpPr/>
          <p:nvPr/>
        </p:nvSpPr>
        <p:spPr>
          <a:xfrm>
            <a:off x="4567638" y="1111625"/>
            <a:ext cx="1464000" cy="1464000"/>
          </a:xfrm>
          <a:prstGeom prst="ellipse">
            <a:avLst/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4" name="Google Shape;1144;p41"/>
          <p:cNvSpPr txBox="1">
            <a:spLocks noGrp="1"/>
          </p:cNvSpPr>
          <p:nvPr>
            <p:ph type="title"/>
          </p:nvPr>
        </p:nvSpPr>
        <p:spPr>
          <a:xfrm>
            <a:off x="2673275" y="2575625"/>
            <a:ext cx="52527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Results</a:t>
            </a:r>
            <a:endParaRPr dirty="0"/>
          </a:p>
        </p:txBody>
      </p:sp>
      <p:sp>
        <p:nvSpPr>
          <p:cNvPr id="1145" name="Google Shape;1145;p41"/>
          <p:cNvSpPr txBox="1">
            <a:spLocks noGrp="1"/>
          </p:cNvSpPr>
          <p:nvPr>
            <p:ph type="subTitle" idx="1"/>
          </p:nvPr>
        </p:nvSpPr>
        <p:spPr>
          <a:xfrm>
            <a:off x="2673275" y="3352825"/>
            <a:ext cx="52527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IN" dirty="0"/>
              <a:t>S</a:t>
            </a:r>
            <a:r>
              <a:rPr lang="en" dirty="0"/>
              <a:t>potify user behavior data analysis</a:t>
            </a:r>
            <a:endParaRPr dirty="0"/>
          </a:p>
        </p:txBody>
      </p:sp>
      <p:sp>
        <p:nvSpPr>
          <p:cNvPr id="1146" name="Google Shape;1146;p41"/>
          <p:cNvSpPr txBox="1">
            <a:spLocks noGrp="1"/>
          </p:cNvSpPr>
          <p:nvPr>
            <p:ph type="title" idx="2"/>
          </p:nvPr>
        </p:nvSpPr>
        <p:spPr>
          <a:xfrm>
            <a:off x="4567638" y="1422725"/>
            <a:ext cx="1464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cxnSp>
        <p:nvCxnSpPr>
          <p:cNvPr id="1163" name="Google Shape;1163;p41"/>
          <p:cNvCxnSpPr/>
          <p:nvPr/>
        </p:nvCxnSpPr>
        <p:spPr>
          <a:xfrm rot="10800000">
            <a:off x="75" y="1145800"/>
            <a:ext cx="2168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64" name="Google Shape;1164;p41"/>
          <p:cNvCxnSpPr/>
          <p:nvPr/>
        </p:nvCxnSpPr>
        <p:spPr>
          <a:xfrm rot="10800000">
            <a:off x="75" y="3615996"/>
            <a:ext cx="2168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74" name="Google Shape;1174;p41"/>
          <p:cNvGrpSpPr/>
          <p:nvPr/>
        </p:nvGrpSpPr>
        <p:grpSpPr>
          <a:xfrm>
            <a:off x="6341136" y="4613307"/>
            <a:ext cx="70559" cy="69120"/>
            <a:chOff x="6341136" y="4613307"/>
            <a:chExt cx="70559" cy="69120"/>
          </a:xfrm>
        </p:grpSpPr>
        <p:sp>
          <p:nvSpPr>
            <p:cNvPr id="1175" name="Google Shape;1175;p41">
              <a:hlinkClick r:id="" action="ppaction://hlinkshowjump?jump=nextslide"/>
            </p:cNvPr>
            <p:cNvSpPr/>
            <p:nvPr/>
          </p:nvSpPr>
          <p:spPr>
            <a:xfrm>
              <a:off x="6341136" y="4613307"/>
              <a:ext cx="60485" cy="69120"/>
            </a:xfrm>
            <a:custGeom>
              <a:avLst/>
              <a:gdLst/>
              <a:ahLst/>
              <a:cxnLst/>
              <a:rect l="l" t="t" r="r" b="b"/>
              <a:pathLst>
                <a:path w="9414" h="10758" extrusionOk="0">
                  <a:moveTo>
                    <a:pt x="0" y="0"/>
                  </a:moveTo>
                  <a:lnTo>
                    <a:pt x="0" y="10758"/>
                  </a:lnTo>
                  <a:lnTo>
                    <a:pt x="9413" y="52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41">
              <a:hlinkClick r:id="" action="ppaction://hlinkshowjump?jump=nextslide"/>
            </p:cNvPr>
            <p:cNvSpPr/>
            <p:nvPr/>
          </p:nvSpPr>
          <p:spPr>
            <a:xfrm>
              <a:off x="6399450" y="4613307"/>
              <a:ext cx="12246" cy="69120"/>
            </a:xfrm>
            <a:custGeom>
              <a:avLst/>
              <a:gdLst/>
              <a:ahLst/>
              <a:cxnLst/>
              <a:rect l="l" t="t" r="r" b="b"/>
              <a:pathLst>
                <a:path w="1906" h="10758" extrusionOk="0">
                  <a:moveTo>
                    <a:pt x="1" y="0"/>
                  </a:moveTo>
                  <a:lnTo>
                    <a:pt x="1" y="10758"/>
                  </a:lnTo>
                  <a:lnTo>
                    <a:pt x="1906" y="10758"/>
                  </a:lnTo>
                  <a:lnTo>
                    <a:pt x="19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7" name="Google Shape;1177;p41"/>
          <p:cNvGrpSpPr/>
          <p:nvPr/>
        </p:nvGrpSpPr>
        <p:grpSpPr>
          <a:xfrm>
            <a:off x="5085640" y="4613307"/>
            <a:ext cx="71285" cy="69120"/>
            <a:chOff x="5085640" y="4613307"/>
            <a:chExt cx="71285" cy="69120"/>
          </a:xfrm>
        </p:grpSpPr>
        <p:sp>
          <p:nvSpPr>
            <p:cNvPr id="1178" name="Google Shape;1178;p41">
              <a:hlinkClick r:id="" action="ppaction://hlinkshowjump?jump=previousslide"/>
            </p:cNvPr>
            <p:cNvSpPr/>
            <p:nvPr/>
          </p:nvSpPr>
          <p:spPr>
            <a:xfrm>
              <a:off x="5085640" y="4613307"/>
              <a:ext cx="12966" cy="69120"/>
            </a:xfrm>
            <a:custGeom>
              <a:avLst/>
              <a:gdLst/>
              <a:ahLst/>
              <a:cxnLst/>
              <a:rect l="l" t="t" r="r" b="b"/>
              <a:pathLst>
                <a:path w="2018" h="10758" extrusionOk="0">
                  <a:moveTo>
                    <a:pt x="0" y="0"/>
                  </a:moveTo>
                  <a:lnTo>
                    <a:pt x="0" y="10758"/>
                  </a:lnTo>
                  <a:lnTo>
                    <a:pt x="2017" y="10758"/>
                  </a:lnTo>
                  <a:lnTo>
                    <a:pt x="201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41">
              <a:hlinkClick r:id="" action="ppaction://hlinkshowjump?jump=previousslide"/>
            </p:cNvPr>
            <p:cNvSpPr/>
            <p:nvPr/>
          </p:nvSpPr>
          <p:spPr>
            <a:xfrm>
              <a:off x="5096440" y="4613307"/>
              <a:ext cx="60485" cy="69120"/>
            </a:xfrm>
            <a:custGeom>
              <a:avLst/>
              <a:gdLst/>
              <a:ahLst/>
              <a:cxnLst/>
              <a:rect l="l" t="t" r="r" b="b"/>
              <a:pathLst>
                <a:path w="9414" h="10758" extrusionOk="0">
                  <a:moveTo>
                    <a:pt x="9413" y="0"/>
                  </a:moveTo>
                  <a:lnTo>
                    <a:pt x="0" y="5267"/>
                  </a:lnTo>
                  <a:lnTo>
                    <a:pt x="9413" y="10758"/>
                  </a:lnTo>
                  <a:lnTo>
                    <a:pt x="94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180" name="Google Shape;1180;p41"/>
          <p:cNvCxnSpPr/>
          <p:nvPr/>
        </p:nvCxnSpPr>
        <p:spPr>
          <a:xfrm>
            <a:off x="2705200" y="4909513"/>
            <a:ext cx="6067500" cy="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81" name="Google Shape;1181;p41"/>
          <p:cNvSpPr/>
          <p:nvPr/>
        </p:nvSpPr>
        <p:spPr>
          <a:xfrm>
            <a:off x="4016795" y="4862825"/>
            <a:ext cx="89400" cy="89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82" name="Google Shape;1182;p41"/>
          <p:cNvCxnSpPr>
            <a:endCxn id="1181" idx="2"/>
          </p:cNvCxnSpPr>
          <p:nvPr/>
        </p:nvCxnSpPr>
        <p:spPr>
          <a:xfrm rot="10800000" flipH="1">
            <a:off x="2705495" y="4907525"/>
            <a:ext cx="1311300" cy="21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1" name="Google Shape;915;p36">
            <a:extLst>
              <a:ext uri="{FF2B5EF4-FFF2-40B4-BE49-F238E27FC236}">
                <a16:creationId xmlns:a16="http://schemas.microsoft.com/office/drawing/2014/main" id="{1D38FC98-7E87-0FAC-9C11-F8909B5E05C3}"/>
              </a:ext>
            </a:extLst>
          </p:cNvPr>
          <p:cNvGrpSpPr/>
          <p:nvPr/>
        </p:nvGrpSpPr>
        <p:grpSpPr>
          <a:xfrm>
            <a:off x="0" y="200733"/>
            <a:ext cx="2168006" cy="3817925"/>
            <a:chOff x="0" y="184950"/>
            <a:chExt cx="2489100" cy="4773600"/>
          </a:xfrm>
        </p:grpSpPr>
        <p:sp>
          <p:nvSpPr>
            <p:cNvPr id="42" name="Google Shape;916;p36">
              <a:extLst>
                <a:ext uri="{FF2B5EF4-FFF2-40B4-BE49-F238E27FC236}">
                  <a16:creationId xmlns:a16="http://schemas.microsoft.com/office/drawing/2014/main" id="{BEBE820B-BAA4-8C83-9AEE-3DE0ACD424C4}"/>
                </a:ext>
              </a:extLst>
            </p:cNvPr>
            <p:cNvSpPr/>
            <p:nvPr/>
          </p:nvSpPr>
          <p:spPr>
            <a:xfrm>
              <a:off x="0" y="184950"/>
              <a:ext cx="1243800" cy="47736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917;p36">
              <a:extLst>
                <a:ext uri="{FF2B5EF4-FFF2-40B4-BE49-F238E27FC236}">
                  <a16:creationId xmlns:a16="http://schemas.microsoft.com/office/drawing/2014/main" id="{BD307EDB-0054-4A8F-B896-C3A8B27A0930}"/>
                </a:ext>
              </a:extLst>
            </p:cNvPr>
            <p:cNvSpPr/>
            <p:nvPr/>
          </p:nvSpPr>
          <p:spPr>
            <a:xfrm>
              <a:off x="61500" y="4359200"/>
              <a:ext cx="475800" cy="475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918;p36">
              <a:extLst>
                <a:ext uri="{FF2B5EF4-FFF2-40B4-BE49-F238E27FC236}">
                  <a16:creationId xmlns:a16="http://schemas.microsoft.com/office/drawing/2014/main" id="{0BB14D2D-3511-8E93-C41D-40DE1BDBBB4A}"/>
                </a:ext>
              </a:extLst>
            </p:cNvPr>
            <p:cNvSpPr/>
            <p:nvPr/>
          </p:nvSpPr>
          <p:spPr>
            <a:xfrm>
              <a:off x="0" y="184950"/>
              <a:ext cx="2489100" cy="4773600"/>
            </a:xfrm>
            <a:prstGeom prst="roundRect">
              <a:avLst>
                <a:gd name="adj" fmla="val 1114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" name="Google Shape;915;p36">
            <a:extLst>
              <a:ext uri="{FF2B5EF4-FFF2-40B4-BE49-F238E27FC236}">
                <a16:creationId xmlns:a16="http://schemas.microsoft.com/office/drawing/2014/main" id="{81ACE7C1-6BDA-9E2E-DD29-03B966EAAA61}"/>
              </a:ext>
            </a:extLst>
          </p:cNvPr>
          <p:cNvGrpSpPr/>
          <p:nvPr/>
        </p:nvGrpSpPr>
        <p:grpSpPr>
          <a:xfrm>
            <a:off x="0" y="129092"/>
            <a:ext cx="2168006" cy="3817925"/>
            <a:chOff x="0" y="184950"/>
            <a:chExt cx="2489100" cy="4773600"/>
          </a:xfrm>
        </p:grpSpPr>
        <p:sp>
          <p:nvSpPr>
            <p:cNvPr id="54" name="Google Shape;916;p36">
              <a:extLst>
                <a:ext uri="{FF2B5EF4-FFF2-40B4-BE49-F238E27FC236}">
                  <a16:creationId xmlns:a16="http://schemas.microsoft.com/office/drawing/2014/main" id="{8AB90FDC-15F3-BC44-96CF-2FD1607917C6}"/>
                </a:ext>
              </a:extLst>
            </p:cNvPr>
            <p:cNvSpPr/>
            <p:nvPr/>
          </p:nvSpPr>
          <p:spPr>
            <a:xfrm>
              <a:off x="0" y="184950"/>
              <a:ext cx="1243800" cy="47736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917;p36">
              <a:extLst>
                <a:ext uri="{FF2B5EF4-FFF2-40B4-BE49-F238E27FC236}">
                  <a16:creationId xmlns:a16="http://schemas.microsoft.com/office/drawing/2014/main" id="{CBFFBD1F-56FF-6605-2A07-10F259820042}"/>
                </a:ext>
              </a:extLst>
            </p:cNvPr>
            <p:cNvSpPr/>
            <p:nvPr/>
          </p:nvSpPr>
          <p:spPr>
            <a:xfrm>
              <a:off x="61500" y="4359200"/>
              <a:ext cx="475800" cy="475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918;p36">
              <a:extLst>
                <a:ext uri="{FF2B5EF4-FFF2-40B4-BE49-F238E27FC236}">
                  <a16:creationId xmlns:a16="http://schemas.microsoft.com/office/drawing/2014/main" id="{E7263354-68FD-AC04-BB2A-79C76DC1C8CE}"/>
                </a:ext>
              </a:extLst>
            </p:cNvPr>
            <p:cNvSpPr/>
            <p:nvPr/>
          </p:nvSpPr>
          <p:spPr>
            <a:xfrm>
              <a:off x="0" y="184950"/>
              <a:ext cx="2489100" cy="4773600"/>
            </a:xfrm>
            <a:prstGeom prst="roundRect">
              <a:avLst>
                <a:gd name="adj" fmla="val 1114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919;p36">
            <a:extLst>
              <a:ext uri="{FF2B5EF4-FFF2-40B4-BE49-F238E27FC236}">
                <a16:creationId xmlns:a16="http://schemas.microsoft.com/office/drawing/2014/main" id="{5ECE54DF-A084-56E0-3D3C-3969BDBC2C5A}"/>
              </a:ext>
            </a:extLst>
          </p:cNvPr>
          <p:cNvSpPr txBox="1"/>
          <p:nvPr/>
        </p:nvSpPr>
        <p:spPr>
          <a:xfrm>
            <a:off x="429284" y="1192583"/>
            <a:ext cx="11862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</a:rPr>
              <a:t>INCLUDES</a:t>
            </a:r>
            <a:endParaRPr sz="1200" b="1" dirty="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8" name="Google Shape;924;p36">
            <a:hlinkClick r:id="rId3" action="ppaction://hlinksldjump"/>
            <a:extLst>
              <a:ext uri="{FF2B5EF4-FFF2-40B4-BE49-F238E27FC236}">
                <a16:creationId xmlns:a16="http://schemas.microsoft.com/office/drawing/2014/main" id="{BA65E530-F1E0-DA17-73CF-43CA83ACAD8A}"/>
              </a:ext>
            </a:extLst>
          </p:cNvPr>
          <p:cNvSpPr txBox="1"/>
          <p:nvPr/>
        </p:nvSpPr>
        <p:spPr>
          <a:xfrm>
            <a:off x="420879" y="736545"/>
            <a:ext cx="1899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IN" sz="1200" b="1" dirty="0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TABLE OF CONTENTS</a:t>
            </a:r>
            <a:endParaRPr lang="en-IN" sz="1200" b="1" dirty="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9" name="Google Shape;925;p36">
            <a:extLst>
              <a:ext uri="{FF2B5EF4-FFF2-40B4-BE49-F238E27FC236}">
                <a16:creationId xmlns:a16="http://schemas.microsoft.com/office/drawing/2014/main" id="{3690175C-16DC-8028-39C8-1D9F469E1936}"/>
              </a:ext>
            </a:extLst>
          </p:cNvPr>
          <p:cNvSpPr/>
          <p:nvPr/>
        </p:nvSpPr>
        <p:spPr>
          <a:xfrm>
            <a:off x="523226" y="1595116"/>
            <a:ext cx="329100" cy="329100"/>
          </a:xfrm>
          <a:prstGeom prst="ellipse">
            <a:avLst/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01</a:t>
            </a:r>
            <a:endParaRPr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60" name="Google Shape;926;p36">
            <a:hlinkClick r:id="rId4" action="ppaction://hlinksldjump"/>
            <a:extLst>
              <a:ext uri="{FF2B5EF4-FFF2-40B4-BE49-F238E27FC236}">
                <a16:creationId xmlns:a16="http://schemas.microsoft.com/office/drawing/2014/main" id="{68D03BF9-3B4F-9B6B-E503-A5306382EEE1}"/>
              </a:ext>
            </a:extLst>
          </p:cNvPr>
          <p:cNvSpPr txBox="1"/>
          <p:nvPr/>
        </p:nvSpPr>
        <p:spPr>
          <a:xfrm>
            <a:off x="917288" y="1506736"/>
            <a:ext cx="12507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1" dirty="0">
                <a:solidFill>
                  <a:schemeClr val="lt1"/>
                </a:solidFill>
                <a:uFill>
                  <a:noFill/>
                </a:uFill>
                <a:latin typeface="Poppins Light"/>
                <a:ea typeface="Poppins Light"/>
                <a:cs typeface="Poppins Light"/>
                <a:sym typeface="Poppins Light"/>
              </a:rPr>
              <a:t>Introduction</a:t>
            </a:r>
            <a:endParaRPr sz="1200" i="1" dirty="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61" name="Google Shape;927;p36">
            <a:hlinkClick r:id="rId5" action="ppaction://hlinksldjump"/>
            <a:extLst>
              <a:ext uri="{FF2B5EF4-FFF2-40B4-BE49-F238E27FC236}">
                <a16:creationId xmlns:a16="http://schemas.microsoft.com/office/drawing/2014/main" id="{374D2291-B65C-5492-433F-847E100EAA1F}"/>
              </a:ext>
            </a:extLst>
          </p:cNvPr>
          <p:cNvSpPr txBox="1"/>
          <p:nvPr/>
        </p:nvSpPr>
        <p:spPr>
          <a:xfrm>
            <a:off x="917288" y="2016961"/>
            <a:ext cx="11076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1" dirty="0">
                <a:solidFill>
                  <a:schemeClr val="lt1"/>
                </a:solidFill>
                <a:uFill>
                  <a:noFill/>
                </a:uFill>
                <a:latin typeface="Poppins Light"/>
                <a:ea typeface="Poppins Light"/>
                <a:cs typeface="Poppins Light"/>
                <a:sym typeface="Poppins Light"/>
              </a:rPr>
              <a:t>Approach</a:t>
            </a:r>
            <a:endParaRPr sz="1200" i="1" dirty="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62" name="Google Shape;928;p36">
            <a:hlinkClick r:id="" action="ppaction://noaction"/>
            <a:extLst>
              <a:ext uri="{FF2B5EF4-FFF2-40B4-BE49-F238E27FC236}">
                <a16:creationId xmlns:a16="http://schemas.microsoft.com/office/drawing/2014/main" id="{140611E6-AABD-F219-3A00-F15CB0DAF7AA}"/>
              </a:ext>
            </a:extLst>
          </p:cNvPr>
          <p:cNvSpPr txBox="1"/>
          <p:nvPr/>
        </p:nvSpPr>
        <p:spPr>
          <a:xfrm>
            <a:off x="917288" y="2528532"/>
            <a:ext cx="12507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1" dirty="0">
                <a:solidFill>
                  <a:schemeClr val="lt1"/>
                </a:solidFill>
                <a:uFill>
                  <a:noFill/>
                </a:uFill>
                <a:latin typeface="Poppins Light"/>
                <a:ea typeface="Poppins Light"/>
                <a:cs typeface="Poppins Light"/>
                <a:sym typeface="Poppins Light"/>
              </a:rPr>
              <a:t>Results</a:t>
            </a:r>
            <a:endParaRPr sz="1200" i="1" dirty="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63" name="Google Shape;929;p36">
            <a:hlinkClick r:id="" action="ppaction://noaction"/>
            <a:extLst>
              <a:ext uri="{FF2B5EF4-FFF2-40B4-BE49-F238E27FC236}">
                <a16:creationId xmlns:a16="http://schemas.microsoft.com/office/drawing/2014/main" id="{2A35EC1E-22D3-FA0C-E47F-8CFC28CBDB36}"/>
              </a:ext>
            </a:extLst>
          </p:cNvPr>
          <p:cNvSpPr txBox="1"/>
          <p:nvPr/>
        </p:nvSpPr>
        <p:spPr>
          <a:xfrm>
            <a:off x="917288" y="3052441"/>
            <a:ext cx="11076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1" dirty="0">
                <a:solidFill>
                  <a:schemeClr val="lt1"/>
                </a:solidFill>
                <a:uFill>
                  <a:noFill/>
                </a:uFill>
                <a:latin typeface="Poppins Light"/>
                <a:ea typeface="Poppins Light"/>
                <a:cs typeface="Poppins Light"/>
                <a:sym typeface="Poppins Light"/>
              </a:rPr>
              <a:t>Recommen-dation</a:t>
            </a:r>
            <a:endParaRPr sz="1200" i="1" dirty="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088" name="Google Shape;933;p36">
            <a:extLst>
              <a:ext uri="{FF2B5EF4-FFF2-40B4-BE49-F238E27FC236}">
                <a16:creationId xmlns:a16="http://schemas.microsoft.com/office/drawing/2014/main" id="{7C01EACA-63F4-C5FD-DB64-BC9317945CB6}"/>
              </a:ext>
            </a:extLst>
          </p:cNvPr>
          <p:cNvSpPr/>
          <p:nvPr/>
        </p:nvSpPr>
        <p:spPr>
          <a:xfrm>
            <a:off x="523226" y="2105341"/>
            <a:ext cx="329100" cy="329100"/>
          </a:xfrm>
          <a:prstGeom prst="ellipse">
            <a:avLst/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02</a:t>
            </a:r>
            <a:endParaRPr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089" name="Google Shape;934;p36">
            <a:extLst>
              <a:ext uri="{FF2B5EF4-FFF2-40B4-BE49-F238E27FC236}">
                <a16:creationId xmlns:a16="http://schemas.microsoft.com/office/drawing/2014/main" id="{C74C83E0-A342-9B72-FF78-CCA2D35CA93E}"/>
              </a:ext>
            </a:extLst>
          </p:cNvPr>
          <p:cNvSpPr/>
          <p:nvPr/>
        </p:nvSpPr>
        <p:spPr>
          <a:xfrm>
            <a:off x="523226" y="2615566"/>
            <a:ext cx="329100" cy="329100"/>
          </a:xfrm>
          <a:prstGeom prst="ellipse">
            <a:avLst/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03</a:t>
            </a:r>
            <a:endParaRPr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090" name="Google Shape;935;p36">
            <a:extLst>
              <a:ext uri="{FF2B5EF4-FFF2-40B4-BE49-F238E27FC236}">
                <a16:creationId xmlns:a16="http://schemas.microsoft.com/office/drawing/2014/main" id="{D08E957B-5A6F-7C89-E7DA-63B49C6C70ED}"/>
              </a:ext>
            </a:extLst>
          </p:cNvPr>
          <p:cNvSpPr/>
          <p:nvPr/>
        </p:nvSpPr>
        <p:spPr>
          <a:xfrm>
            <a:off x="523226" y="3125791"/>
            <a:ext cx="329100" cy="329100"/>
          </a:xfrm>
          <a:prstGeom prst="ellipse">
            <a:avLst/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04</a:t>
            </a:r>
            <a:endParaRPr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091" name="Google Shape;936;p36">
            <a:extLst>
              <a:ext uri="{FF2B5EF4-FFF2-40B4-BE49-F238E27FC236}">
                <a16:creationId xmlns:a16="http://schemas.microsoft.com/office/drawing/2014/main" id="{76F89D99-8A53-FEFB-C4B0-0DE179414C6A}"/>
              </a:ext>
            </a:extLst>
          </p:cNvPr>
          <p:cNvSpPr/>
          <p:nvPr/>
        </p:nvSpPr>
        <p:spPr>
          <a:xfrm>
            <a:off x="161966" y="782332"/>
            <a:ext cx="211236" cy="239677"/>
          </a:xfrm>
          <a:custGeom>
            <a:avLst/>
            <a:gdLst/>
            <a:ahLst/>
            <a:cxnLst/>
            <a:rect l="l" t="t" r="r" b="b"/>
            <a:pathLst>
              <a:path w="10491" h="11905" extrusionOk="0">
                <a:moveTo>
                  <a:pt x="9795" y="874"/>
                </a:moveTo>
                <a:lnTo>
                  <a:pt x="9795" y="2944"/>
                </a:lnTo>
                <a:lnTo>
                  <a:pt x="4219" y="4184"/>
                </a:lnTo>
                <a:lnTo>
                  <a:pt x="4219" y="2114"/>
                </a:lnTo>
                <a:lnTo>
                  <a:pt x="9795" y="874"/>
                </a:lnTo>
                <a:close/>
                <a:moveTo>
                  <a:pt x="8394" y="7021"/>
                </a:moveTo>
                <a:cubicBezTo>
                  <a:pt x="9161" y="7021"/>
                  <a:pt x="9786" y="7645"/>
                  <a:pt x="9786" y="8422"/>
                </a:cubicBezTo>
                <a:cubicBezTo>
                  <a:pt x="9786" y="9189"/>
                  <a:pt x="9161" y="9813"/>
                  <a:pt x="8394" y="9813"/>
                </a:cubicBezTo>
                <a:cubicBezTo>
                  <a:pt x="7618" y="9813"/>
                  <a:pt x="6994" y="9189"/>
                  <a:pt x="6994" y="8422"/>
                </a:cubicBezTo>
                <a:cubicBezTo>
                  <a:pt x="6994" y="7645"/>
                  <a:pt x="7618" y="7021"/>
                  <a:pt x="8394" y="7021"/>
                </a:cubicBezTo>
                <a:close/>
                <a:moveTo>
                  <a:pt x="2114" y="8422"/>
                </a:moveTo>
                <a:cubicBezTo>
                  <a:pt x="2881" y="8422"/>
                  <a:pt x="3506" y="9046"/>
                  <a:pt x="3506" y="9813"/>
                </a:cubicBezTo>
                <a:cubicBezTo>
                  <a:pt x="3506" y="10580"/>
                  <a:pt x="2881" y="11205"/>
                  <a:pt x="2114" y="11205"/>
                </a:cubicBezTo>
                <a:cubicBezTo>
                  <a:pt x="1347" y="11205"/>
                  <a:pt x="722" y="10580"/>
                  <a:pt x="722" y="9813"/>
                </a:cubicBezTo>
                <a:cubicBezTo>
                  <a:pt x="722" y="9046"/>
                  <a:pt x="1347" y="8422"/>
                  <a:pt x="2114" y="8422"/>
                </a:cubicBezTo>
                <a:close/>
                <a:moveTo>
                  <a:pt x="10491" y="0"/>
                </a:moveTo>
                <a:lnTo>
                  <a:pt x="3514" y="1552"/>
                </a:lnTo>
                <a:lnTo>
                  <a:pt x="3514" y="8252"/>
                </a:lnTo>
                <a:cubicBezTo>
                  <a:pt x="3145" y="7924"/>
                  <a:pt x="2657" y="7723"/>
                  <a:pt x="2124" y="7723"/>
                </a:cubicBezTo>
                <a:cubicBezTo>
                  <a:pt x="2091" y="7723"/>
                  <a:pt x="2058" y="7724"/>
                  <a:pt x="2025" y="7726"/>
                </a:cubicBezTo>
                <a:cubicBezTo>
                  <a:pt x="936" y="7770"/>
                  <a:pt x="62" y="8662"/>
                  <a:pt x="35" y="9751"/>
                </a:cubicBezTo>
                <a:cubicBezTo>
                  <a:pt x="1" y="10932"/>
                  <a:pt x="949" y="11904"/>
                  <a:pt x="2116" y="11904"/>
                </a:cubicBezTo>
                <a:cubicBezTo>
                  <a:pt x="2156" y="11904"/>
                  <a:pt x="2197" y="11903"/>
                  <a:pt x="2239" y="11901"/>
                </a:cubicBezTo>
                <a:cubicBezTo>
                  <a:pt x="3354" y="11838"/>
                  <a:pt x="4219" y="10902"/>
                  <a:pt x="4219" y="9786"/>
                </a:cubicBezTo>
                <a:lnTo>
                  <a:pt x="4219" y="4898"/>
                </a:lnTo>
                <a:lnTo>
                  <a:pt x="9795" y="3658"/>
                </a:lnTo>
                <a:lnTo>
                  <a:pt x="9795" y="6860"/>
                </a:lnTo>
                <a:cubicBezTo>
                  <a:pt x="9425" y="6524"/>
                  <a:pt x="8937" y="6323"/>
                  <a:pt x="8404" y="6323"/>
                </a:cubicBezTo>
                <a:cubicBezTo>
                  <a:pt x="8371" y="6323"/>
                  <a:pt x="8338" y="6324"/>
                  <a:pt x="8305" y="6325"/>
                </a:cubicBezTo>
                <a:cubicBezTo>
                  <a:pt x="7217" y="6379"/>
                  <a:pt x="6342" y="7271"/>
                  <a:pt x="6307" y="8359"/>
                </a:cubicBezTo>
                <a:cubicBezTo>
                  <a:pt x="6272" y="9545"/>
                  <a:pt x="7228" y="10512"/>
                  <a:pt x="8409" y="10512"/>
                </a:cubicBezTo>
                <a:cubicBezTo>
                  <a:pt x="8445" y="10512"/>
                  <a:pt x="8482" y="10511"/>
                  <a:pt x="8519" y="10509"/>
                </a:cubicBezTo>
                <a:cubicBezTo>
                  <a:pt x="9625" y="10447"/>
                  <a:pt x="10491" y="9510"/>
                  <a:pt x="10491" y="8395"/>
                </a:cubicBezTo>
                <a:lnTo>
                  <a:pt x="10491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2" name="Google Shape;940;p36">
            <a:hlinkClick r:id="" action="ppaction://noaction"/>
            <a:extLst>
              <a:ext uri="{FF2B5EF4-FFF2-40B4-BE49-F238E27FC236}">
                <a16:creationId xmlns:a16="http://schemas.microsoft.com/office/drawing/2014/main" id="{154F08F5-9B24-D84C-B151-398F25543966}"/>
              </a:ext>
            </a:extLst>
          </p:cNvPr>
          <p:cNvSpPr txBox="1"/>
          <p:nvPr/>
        </p:nvSpPr>
        <p:spPr>
          <a:xfrm>
            <a:off x="420879" y="3668600"/>
            <a:ext cx="1899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THANKS!</a:t>
            </a:r>
            <a:endParaRPr sz="1200" b="1" dirty="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93" name="Google Shape;941;p36">
            <a:hlinkClick r:id="rId6" action="ppaction://hlinksldjump"/>
            <a:extLst>
              <a:ext uri="{FF2B5EF4-FFF2-40B4-BE49-F238E27FC236}">
                <a16:creationId xmlns:a16="http://schemas.microsoft.com/office/drawing/2014/main" id="{89F0EAFF-6E69-BBFD-F0B5-49C0B59FAF88}"/>
              </a:ext>
            </a:extLst>
          </p:cNvPr>
          <p:cNvSpPr txBox="1"/>
          <p:nvPr/>
        </p:nvSpPr>
        <p:spPr>
          <a:xfrm>
            <a:off x="420879" y="288836"/>
            <a:ext cx="1899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HOME</a:t>
            </a:r>
            <a:endParaRPr sz="1200" b="1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1094" name="Google Shape;931;p36">
            <a:extLst>
              <a:ext uri="{FF2B5EF4-FFF2-40B4-BE49-F238E27FC236}">
                <a16:creationId xmlns:a16="http://schemas.microsoft.com/office/drawing/2014/main" id="{FABE695A-CF97-E3AE-D154-1EA05AB5F16A}"/>
              </a:ext>
            </a:extLst>
          </p:cNvPr>
          <p:cNvCxnSpPr/>
          <p:nvPr/>
        </p:nvCxnSpPr>
        <p:spPr>
          <a:xfrm rot="10800000">
            <a:off x="-5571" y="1128865"/>
            <a:ext cx="2168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95" name="Google Shape;930;p36">
            <a:extLst>
              <a:ext uri="{FF2B5EF4-FFF2-40B4-BE49-F238E27FC236}">
                <a16:creationId xmlns:a16="http://schemas.microsoft.com/office/drawing/2014/main" id="{85666F2A-38A9-EC5F-839A-D65CC0EB59E0}"/>
              </a:ext>
            </a:extLst>
          </p:cNvPr>
          <p:cNvCxnSpPr/>
          <p:nvPr/>
        </p:nvCxnSpPr>
        <p:spPr>
          <a:xfrm rot="10800000">
            <a:off x="75" y="688600"/>
            <a:ext cx="2168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00" name="Google Shape;923;p36">
            <a:extLst>
              <a:ext uri="{FF2B5EF4-FFF2-40B4-BE49-F238E27FC236}">
                <a16:creationId xmlns:a16="http://schemas.microsoft.com/office/drawing/2014/main" id="{BE080B96-B599-1E1F-9D8F-9D523A1C61C8}"/>
              </a:ext>
            </a:extLst>
          </p:cNvPr>
          <p:cNvSpPr/>
          <p:nvPr/>
        </p:nvSpPr>
        <p:spPr>
          <a:xfrm>
            <a:off x="141854" y="328389"/>
            <a:ext cx="251459" cy="201169"/>
          </a:xfrm>
          <a:custGeom>
            <a:avLst/>
            <a:gdLst/>
            <a:ahLst/>
            <a:cxnLst/>
            <a:rect l="l" t="t" r="r" b="b"/>
            <a:pathLst>
              <a:path w="2392" h="1972" extrusionOk="0">
                <a:moveTo>
                  <a:pt x="1196" y="196"/>
                </a:moveTo>
                <a:lnTo>
                  <a:pt x="2017" y="964"/>
                </a:lnTo>
                <a:lnTo>
                  <a:pt x="1883" y="964"/>
                </a:lnTo>
                <a:lnTo>
                  <a:pt x="1883" y="1829"/>
                </a:lnTo>
                <a:lnTo>
                  <a:pt x="1410" y="1829"/>
                </a:lnTo>
                <a:lnTo>
                  <a:pt x="1410" y="1187"/>
                </a:lnTo>
                <a:lnTo>
                  <a:pt x="964" y="1187"/>
                </a:lnTo>
                <a:lnTo>
                  <a:pt x="964" y="1829"/>
                </a:lnTo>
                <a:lnTo>
                  <a:pt x="509" y="1829"/>
                </a:lnTo>
                <a:lnTo>
                  <a:pt x="509" y="964"/>
                </a:lnTo>
                <a:lnTo>
                  <a:pt x="375" y="964"/>
                </a:lnTo>
                <a:lnTo>
                  <a:pt x="1196" y="196"/>
                </a:lnTo>
                <a:close/>
                <a:moveTo>
                  <a:pt x="1196" y="0"/>
                </a:moveTo>
                <a:lnTo>
                  <a:pt x="1" y="1115"/>
                </a:lnTo>
                <a:lnTo>
                  <a:pt x="366" y="1115"/>
                </a:lnTo>
                <a:lnTo>
                  <a:pt x="366" y="1972"/>
                </a:lnTo>
                <a:lnTo>
                  <a:pt x="1107" y="1972"/>
                </a:lnTo>
                <a:lnTo>
                  <a:pt x="1107" y="1329"/>
                </a:lnTo>
                <a:lnTo>
                  <a:pt x="1259" y="1329"/>
                </a:lnTo>
                <a:lnTo>
                  <a:pt x="1259" y="1972"/>
                </a:lnTo>
                <a:lnTo>
                  <a:pt x="2026" y="1972"/>
                </a:lnTo>
                <a:lnTo>
                  <a:pt x="2026" y="1115"/>
                </a:lnTo>
                <a:lnTo>
                  <a:pt x="2392" y="1115"/>
                </a:lnTo>
                <a:lnTo>
                  <a:pt x="119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01" name="Google Shape;920;p36">
            <a:extLst>
              <a:ext uri="{FF2B5EF4-FFF2-40B4-BE49-F238E27FC236}">
                <a16:creationId xmlns:a16="http://schemas.microsoft.com/office/drawing/2014/main" id="{2AE208A7-A36F-6A29-0FCA-40F0CC42BA65}"/>
              </a:ext>
            </a:extLst>
          </p:cNvPr>
          <p:cNvGrpSpPr/>
          <p:nvPr/>
        </p:nvGrpSpPr>
        <p:grpSpPr>
          <a:xfrm>
            <a:off x="156230" y="1265599"/>
            <a:ext cx="222708" cy="222689"/>
            <a:chOff x="4436963" y="889641"/>
            <a:chExt cx="363309" cy="363278"/>
          </a:xfrm>
        </p:grpSpPr>
        <p:sp>
          <p:nvSpPr>
            <p:cNvPr id="1102" name="Google Shape;921;p36">
              <a:extLst>
                <a:ext uri="{FF2B5EF4-FFF2-40B4-BE49-F238E27FC236}">
                  <a16:creationId xmlns:a16="http://schemas.microsoft.com/office/drawing/2014/main" id="{06E3BE42-A112-BE38-B3EA-37F3B0376B9D}"/>
                </a:ext>
              </a:extLst>
            </p:cNvPr>
            <p:cNvSpPr/>
            <p:nvPr/>
          </p:nvSpPr>
          <p:spPr>
            <a:xfrm>
              <a:off x="4565503" y="978133"/>
              <a:ext cx="135897" cy="186569"/>
            </a:xfrm>
            <a:custGeom>
              <a:avLst/>
              <a:gdLst/>
              <a:ahLst/>
              <a:cxnLst/>
              <a:rect l="l" t="t" r="r" b="b"/>
              <a:pathLst>
                <a:path w="4452" h="6112" extrusionOk="0">
                  <a:moveTo>
                    <a:pt x="696" y="1330"/>
                  </a:moveTo>
                  <a:lnTo>
                    <a:pt x="3212" y="3051"/>
                  </a:lnTo>
                  <a:lnTo>
                    <a:pt x="696" y="4782"/>
                  </a:lnTo>
                  <a:lnTo>
                    <a:pt x="696" y="1330"/>
                  </a:lnTo>
                  <a:close/>
                  <a:moveTo>
                    <a:pt x="0" y="0"/>
                  </a:moveTo>
                  <a:lnTo>
                    <a:pt x="0" y="6111"/>
                  </a:lnTo>
                  <a:lnTo>
                    <a:pt x="4452" y="30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922;p36">
              <a:extLst>
                <a:ext uri="{FF2B5EF4-FFF2-40B4-BE49-F238E27FC236}">
                  <a16:creationId xmlns:a16="http://schemas.microsoft.com/office/drawing/2014/main" id="{2EAEB4B6-76C5-CCD3-65BF-D8866C0AAB10}"/>
                </a:ext>
              </a:extLst>
            </p:cNvPr>
            <p:cNvSpPr/>
            <p:nvPr/>
          </p:nvSpPr>
          <p:spPr>
            <a:xfrm>
              <a:off x="4436963" y="889641"/>
              <a:ext cx="363309" cy="363278"/>
            </a:xfrm>
            <a:custGeom>
              <a:avLst/>
              <a:gdLst/>
              <a:ahLst/>
              <a:cxnLst/>
              <a:rect l="l" t="t" r="r" b="b"/>
              <a:pathLst>
                <a:path w="11902" h="11901" extrusionOk="0">
                  <a:moveTo>
                    <a:pt x="5951" y="705"/>
                  </a:moveTo>
                  <a:cubicBezTo>
                    <a:pt x="8850" y="705"/>
                    <a:pt x="11205" y="3060"/>
                    <a:pt x="11205" y="5950"/>
                  </a:cubicBezTo>
                  <a:cubicBezTo>
                    <a:pt x="11205" y="8850"/>
                    <a:pt x="8850" y="11205"/>
                    <a:pt x="5951" y="11205"/>
                  </a:cubicBezTo>
                  <a:cubicBezTo>
                    <a:pt x="3051" y="11205"/>
                    <a:pt x="696" y="8850"/>
                    <a:pt x="696" y="5950"/>
                  </a:cubicBezTo>
                  <a:cubicBezTo>
                    <a:pt x="696" y="3060"/>
                    <a:pt x="3051" y="705"/>
                    <a:pt x="5951" y="705"/>
                  </a:cubicBezTo>
                  <a:close/>
                  <a:moveTo>
                    <a:pt x="5951" y="0"/>
                  </a:moveTo>
                  <a:cubicBezTo>
                    <a:pt x="2677" y="0"/>
                    <a:pt x="0" y="2676"/>
                    <a:pt x="0" y="5950"/>
                  </a:cubicBezTo>
                  <a:cubicBezTo>
                    <a:pt x="0" y="9233"/>
                    <a:pt x="2677" y="11901"/>
                    <a:pt x="5951" y="11901"/>
                  </a:cubicBezTo>
                  <a:cubicBezTo>
                    <a:pt x="9225" y="11901"/>
                    <a:pt x="11901" y="9233"/>
                    <a:pt x="11901" y="5950"/>
                  </a:cubicBezTo>
                  <a:cubicBezTo>
                    <a:pt x="11901" y="2676"/>
                    <a:pt x="9225" y="0"/>
                    <a:pt x="59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04" name="Google Shape;937;p36">
            <a:extLst>
              <a:ext uri="{FF2B5EF4-FFF2-40B4-BE49-F238E27FC236}">
                <a16:creationId xmlns:a16="http://schemas.microsoft.com/office/drawing/2014/main" id="{6FECB814-65E4-DF8E-5A46-091091622F95}"/>
              </a:ext>
            </a:extLst>
          </p:cNvPr>
          <p:cNvGrpSpPr/>
          <p:nvPr/>
        </p:nvGrpSpPr>
        <p:grpSpPr>
          <a:xfrm>
            <a:off x="171571" y="3738307"/>
            <a:ext cx="192025" cy="201167"/>
            <a:chOff x="848108" y="2667020"/>
            <a:chExt cx="53144" cy="56135"/>
          </a:xfrm>
        </p:grpSpPr>
        <p:sp>
          <p:nvSpPr>
            <p:cNvPr id="1105" name="Google Shape;938;p36">
              <a:extLst>
                <a:ext uri="{FF2B5EF4-FFF2-40B4-BE49-F238E27FC236}">
                  <a16:creationId xmlns:a16="http://schemas.microsoft.com/office/drawing/2014/main" id="{2DC8AAA4-505C-3EDB-D5ED-2EB7CE31464B}"/>
                </a:ext>
              </a:extLst>
            </p:cNvPr>
            <p:cNvSpPr/>
            <p:nvPr/>
          </p:nvSpPr>
          <p:spPr>
            <a:xfrm>
              <a:off x="859005" y="2667020"/>
              <a:ext cx="31349" cy="31349"/>
            </a:xfrm>
            <a:custGeom>
              <a:avLst/>
              <a:gdLst/>
              <a:ahLst/>
              <a:cxnLst/>
              <a:rect l="l" t="t" r="r" b="b"/>
              <a:pathLst>
                <a:path w="1027" h="1027" extrusionOk="0">
                  <a:moveTo>
                    <a:pt x="518" y="143"/>
                  </a:moveTo>
                  <a:cubicBezTo>
                    <a:pt x="723" y="143"/>
                    <a:pt x="884" y="313"/>
                    <a:pt x="884" y="509"/>
                  </a:cubicBezTo>
                  <a:cubicBezTo>
                    <a:pt x="884" y="714"/>
                    <a:pt x="723" y="884"/>
                    <a:pt x="518" y="884"/>
                  </a:cubicBezTo>
                  <a:cubicBezTo>
                    <a:pt x="313" y="884"/>
                    <a:pt x="144" y="714"/>
                    <a:pt x="144" y="509"/>
                  </a:cubicBezTo>
                  <a:cubicBezTo>
                    <a:pt x="144" y="313"/>
                    <a:pt x="313" y="143"/>
                    <a:pt x="518" y="143"/>
                  </a:cubicBezTo>
                  <a:close/>
                  <a:moveTo>
                    <a:pt x="518" y="0"/>
                  </a:moveTo>
                  <a:cubicBezTo>
                    <a:pt x="233" y="0"/>
                    <a:pt x="1" y="232"/>
                    <a:pt x="1" y="509"/>
                  </a:cubicBezTo>
                  <a:cubicBezTo>
                    <a:pt x="1" y="794"/>
                    <a:pt x="233" y="1026"/>
                    <a:pt x="518" y="1026"/>
                  </a:cubicBezTo>
                  <a:cubicBezTo>
                    <a:pt x="804" y="1026"/>
                    <a:pt x="1027" y="794"/>
                    <a:pt x="1027" y="509"/>
                  </a:cubicBezTo>
                  <a:cubicBezTo>
                    <a:pt x="1027" y="232"/>
                    <a:pt x="804" y="0"/>
                    <a:pt x="5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939;p36">
              <a:extLst>
                <a:ext uri="{FF2B5EF4-FFF2-40B4-BE49-F238E27FC236}">
                  <a16:creationId xmlns:a16="http://schemas.microsoft.com/office/drawing/2014/main" id="{046533B4-FBD4-1C21-A8D5-9C689A930C0A}"/>
                </a:ext>
              </a:extLst>
            </p:cNvPr>
            <p:cNvSpPr/>
            <p:nvPr/>
          </p:nvSpPr>
          <p:spPr>
            <a:xfrm>
              <a:off x="848108" y="2705695"/>
              <a:ext cx="53144" cy="17460"/>
            </a:xfrm>
            <a:custGeom>
              <a:avLst/>
              <a:gdLst/>
              <a:ahLst/>
              <a:cxnLst/>
              <a:rect l="l" t="t" r="r" b="b"/>
              <a:pathLst>
                <a:path w="1741" h="572" extrusionOk="0">
                  <a:moveTo>
                    <a:pt x="875" y="0"/>
                  </a:moveTo>
                  <a:cubicBezTo>
                    <a:pt x="518" y="0"/>
                    <a:pt x="179" y="188"/>
                    <a:pt x="1" y="500"/>
                  </a:cubicBezTo>
                  <a:lnTo>
                    <a:pt x="126" y="571"/>
                  </a:lnTo>
                  <a:cubicBezTo>
                    <a:pt x="286" y="304"/>
                    <a:pt x="563" y="143"/>
                    <a:pt x="875" y="143"/>
                  </a:cubicBezTo>
                  <a:cubicBezTo>
                    <a:pt x="1179" y="143"/>
                    <a:pt x="1464" y="304"/>
                    <a:pt x="1616" y="571"/>
                  </a:cubicBezTo>
                  <a:lnTo>
                    <a:pt x="1741" y="500"/>
                  </a:lnTo>
                  <a:cubicBezTo>
                    <a:pt x="1562" y="188"/>
                    <a:pt x="1232" y="0"/>
                    <a:pt x="8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107" name="Google Shape;932;p36">
            <a:extLst>
              <a:ext uri="{FF2B5EF4-FFF2-40B4-BE49-F238E27FC236}">
                <a16:creationId xmlns:a16="http://schemas.microsoft.com/office/drawing/2014/main" id="{E8CAE8B7-314F-1DEB-F0B7-E0C5583F7128}"/>
              </a:ext>
            </a:extLst>
          </p:cNvPr>
          <p:cNvCxnSpPr/>
          <p:nvPr/>
        </p:nvCxnSpPr>
        <p:spPr>
          <a:xfrm rot="10800000">
            <a:off x="-5571" y="3610350"/>
            <a:ext cx="2168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7463284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1" name="Google Shape;1101;p40"/>
          <p:cNvSpPr txBox="1">
            <a:spLocks noGrp="1"/>
          </p:cNvSpPr>
          <p:nvPr>
            <p:ph type="subTitle" idx="1"/>
          </p:nvPr>
        </p:nvSpPr>
        <p:spPr>
          <a:xfrm>
            <a:off x="2907122" y="1236660"/>
            <a:ext cx="3007906" cy="110639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sz="1200" dirty="0"/>
              <a:t>Age Distribution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-US" sz="1200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The majority of Spotify users are in the 20-35 age range. 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Spotify is popular among young adults.</a:t>
            </a:r>
            <a:endParaRPr sz="1200" dirty="0"/>
          </a:p>
        </p:txBody>
      </p:sp>
      <p:grpSp>
        <p:nvGrpSpPr>
          <p:cNvPr id="1103" name="Google Shape;1103;p40"/>
          <p:cNvGrpSpPr/>
          <p:nvPr/>
        </p:nvGrpSpPr>
        <p:grpSpPr>
          <a:xfrm>
            <a:off x="0" y="234600"/>
            <a:ext cx="2168006" cy="3817925"/>
            <a:chOff x="0" y="184950"/>
            <a:chExt cx="2489100" cy="4773600"/>
          </a:xfrm>
        </p:grpSpPr>
        <p:sp>
          <p:nvSpPr>
            <p:cNvPr id="1104" name="Google Shape;1104;p40"/>
            <p:cNvSpPr/>
            <p:nvPr/>
          </p:nvSpPr>
          <p:spPr>
            <a:xfrm>
              <a:off x="0" y="184950"/>
              <a:ext cx="1243800" cy="47736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40"/>
            <p:cNvSpPr/>
            <p:nvPr/>
          </p:nvSpPr>
          <p:spPr>
            <a:xfrm>
              <a:off x="61500" y="4359200"/>
              <a:ext cx="475800" cy="475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40"/>
            <p:cNvSpPr/>
            <p:nvPr/>
          </p:nvSpPr>
          <p:spPr>
            <a:xfrm>
              <a:off x="0" y="184950"/>
              <a:ext cx="2489100" cy="4773600"/>
            </a:xfrm>
            <a:prstGeom prst="roundRect">
              <a:avLst>
                <a:gd name="adj" fmla="val 1114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07" name="Google Shape;1107;p40"/>
          <p:cNvSpPr txBox="1"/>
          <p:nvPr/>
        </p:nvSpPr>
        <p:spPr>
          <a:xfrm>
            <a:off x="429284" y="1207613"/>
            <a:ext cx="11862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</a:rPr>
              <a:t>RESULTS</a:t>
            </a:r>
            <a:endParaRPr sz="1200" b="1" dirty="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1108" name="Google Shape;1108;p40"/>
          <p:cNvGrpSpPr/>
          <p:nvPr/>
        </p:nvGrpSpPr>
        <p:grpSpPr>
          <a:xfrm>
            <a:off x="156230" y="1265599"/>
            <a:ext cx="222708" cy="222689"/>
            <a:chOff x="4436963" y="889641"/>
            <a:chExt cx="363309" cy="363278"/>
          </a:xfrm>
        </p:grpSpPr>
        <p:sp>
          <p:nvSpPr>
            <p:cNvPr id="1109" name="Google Shape;1109;p40"/>
            <p:cNvSpPr/>
            <p:nvPr/>
          </p:nvSpPr>
          <p:spPr>
            <a:xfrm>
              <a:off x="4565503" y="978133"/>
              <a:ext cx="135897" cy="186569"/>
            </a:xfrm>
            <a:custGeom>
              <a:avLst/>
              <a:gdLst/>
              <a:ahLst/>
              <a:cxnLst/>
              <a:rect l="l" t="t" r="r" b="b"/>
              <a:pathLst>
                <a:path w="4452" h="6112" extrusionOk="0">
                  <a:moveTo>
                    <a:pt x="696" y="1330"/>
                  </a:moveTo>
                  <a:lnTo>
                    <a:pt x="3212" y="3051"/>
                  </a:lnTo>
                  <a:lnTo>
                    <a:pt x="696" y="4782"/>
                  </a:lnTo>
                  <a:lnTo>
                    <a:pt x="696" y="1330"/>
                  </a:lnTo>
                  <a:close/>
                  <a:moveTo>
                    <a:pt x="0" y="0"/>
                  </a:moveTo>
                  <a:lnTo>
                    <a:pt x="0" y="6111"/>
                  </a:lnTo>
                  <a:lnTo>
                    <a:pt x="4452" y="30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40"/>
            <p:cNvSpPr/>
            <p:nvPr/>
          </p:nvSpPr>
          <p:spPr>
            <a:xfrm>
              <a:off x="4436963" y="889641"/>
              <a:ext cx="363309" cy="363278"/>
            </a:xfrm>
            <a:custGeom>
              <a:avLst/>
              <a:gdLst/>
              <a:ahLst/>
              <a:cxnLst/>
              <a:rect l="l" t="t" r="r" b="b"/>
              <a:pathLst>
                <a:path w="11902" h="11901" extrusionOk="0">
                  <a:moveTo>
                    <a:pt x="5951" y="705"/>
                  </a:moveTo>
                  <a:cubicBezTo>
                    <a:pt x="8850" y="705"/>
                    <a:pt x="11205" y="3060"/>
                    <a:pt x="11205" y="5950"/>
                  </a:cubicBezTo>
                  <a:cubicBezTo>
                    <a:pt x="11205" y="8850"/>
                    <a:pt x="8850" y="11205"/>
                    <a:pt x="5951" y="11205"/>
                  </a:cubicBezTo>
                  <a:cubicBezTo>
                    <a:pt x="3051" y="11205"/>
                    <a:pt x="696" y="8850"/>
                    <a:pt x="696" y="5950"/>
                  </a:cubicBezTo>
                  <a:cubicBezTo>
                    <a:pt x="696" y="3060"/>
                    <a:pt x="3051" y="705"/>
                    <a:pt x="5951" y="705"/>
                  </a:cubicBezTo>
                  <a:close/>
                  <a:moveTo>
                    <a:pt x="5951" y="0"/>
                  </a:moveTo>
                  <a:cubicBezTo>
                    <a:pt x="2677" y="0"/>
                    <a:pt x="0" y="2676"/>
                    <a:pt x="0" y="5950"/>
                  </a:cubicBezTo>
                  <a:cubicBezTo>
                    <a:pt x="0" y="9233"/>
                    <a:pt x="2677" y="11901"/>
                    <a:pt x="5951" y="11901"/>
                  </a:cubicBezTo>
                  <a:cubicBezTo>
                    <a:pt x="9225" y="11901"/>
                    <a:pt x="11901" y="9233"/>
                    <a:pt x="11901" y="5950"/>
                  </a:cubicBezTo>
                  <a:cubicBezTo>
                    <a:pt x="11901" y="2676"/>
                    <a:pt x="9225" y="0"/>
                    <a:pt x="59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11" name="Google Shape;1111;p40"/>
          <p:cNvSpPr/>
          <p:nvPr/>
        </p:nvSpPr>
        <p:spPr>
          <a:xfrm>
            <a:off x="141854" y="362256"/>
            <a:ext cx="251459" cy="201169"/>
          </a:xfrm>
          <a:custGeom>
            <a:avLst/>
            <a:gdLst/>
            <a:ahLst/>
            <a:cxnLst/>
            <a:rect l="l" t="t" r="r" b="b"/>
            <a:pathLst>
              <a:path w="2392" h="1972" extrusionOk="0">
                <a:moveTo>
                  <a:pt x="1196" y="196"/>
                </a:moveTo>
                <a:lnTo>
                  <a:pt x="2017" y="964"/>
                </a:lnTo>
                <a:lnTo>
                  <a:pt x="1883" y="964"/>
                </a:lnTo>
                <a:lnTo>
                  <a:pt x="1883" y="1829"/>
                </a:lnTo>
                <a:lnTo>
                  <a:pt x="1410" y="1829"/>
                </a:lnTo>
                <a:lnTo>
                  <a:pt x="1410" y="1187"/>
                </a:lnTo>
                <a:lnTo>
                  <a:pt x="964" y="1187"/>
                </a:lnTo>
                <a:lnTo>
                  <a:pt x="964" y="1829"/>
                </a:lnTo>
                <a:lnTo>
                  <a:pt x="509" y="1829"/>
                </a:lnTo>
                <a:lnTo>
                  <a:pt x="509" y="964"/>
                </a:lnTo>
                <a:lnTo>
                  <a:pt x="375" y="964"/>
                </a:lnTo>
                <a:lnTo>
                  <a:pt x="1196" y="196"/>
                </a:lnTo>
                <a:close/>
                <a:moveTo>
                  <a:pt x="1196" y="0"/>
                </a:moveTo>
                <a:lnTo>
                  <a:pt x="1" y="1115"/>
                </a:lnTo>
                <a:lnTo>
                  <a:pt x="366" y="1115"/>
                </a:lnTo>
                <a:lnTo>
                  <a:pt x="366" y="1972"/>
                </a:lnTo>
                <a:lnTo>
                  <a:pt x="1107" y="1972"/>
                </a:lnTo>
                <a:lnTo>
                  <a:pt x="1107" y="1329"/>
                </a:lnTo>
                <a:lnTo>
                  <a:pt x="1259" y="1329"/>
                </a:lnTo>
                <a:lnTo>
                  <a:pt x="1259" y="1972"/>
                </a:lnTo>
                <a:lnTo>
                  <a:pt x="2026" y="1972"/>
                </a:lnTo>
                <a:lnTo>
                  <a:pt x="2026" y="1115"/>
                </a:lnTo>
                <a:lnTo>
                  <a:pt x="2392" y="1115"/>
                </a:lnTo>
                <a:lnTo>
                  <a:pt x="119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2" name="Google Shape;1112;p40">
            <a:hlinkClick r:id="rId3" action="ppaction://hlinksldjump"/>
          </p:cNvPr>
          <p:cNvSpPr txBox="1"/>
          <p:nvPr/>
        </p:nvSpPr>
        <p:spPr>
          <a:xfrm>
            <a:off x="420879" y="751575"/>
            <a:ext cx="1899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TABLE OF CONTENTS</a:t>
            </a:r>
            <a:endParaRPr sz="1200" b="1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13" name="Google Shape;1113;p40"/>
          <p:cNvSpPr/>
          <p:nvPr/>
        </p:nvSpPr>
        <p:spPr>
          <a:xfrm>
            <a:off x="523226" y="1589567"/>
            <a:ext cx="329100" cy="329100"/>
          </a:xfrm>
          <a:prstGeom prst="ellipse">
            <a:avLst/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01</a:t>
            </a:r>
            <a:endParaRPr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114" name="Google Shape;1114;p40">
            <a:hlinkClick r:id="rId4" action="ppaction://hlinksldjump"/>
          </p:cNvPr>
          <p:cNvSpPr txBox="1"/>
          <p:nvPr/>
        </p:nvSpPr>
        <p:spPr>
          <a:xfrm>
            <a:off x="917288" y="1516217"/>
            <a:ext cx="12507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1" dirty="0">
                <a:solidFill>
                  <a:schemeClr val="lt1"/>
                </a:solidFill>
                <a:uFill>
                  <a:noFill/>
                </a:uFill>
                <a:latin typeface="Poppins Light"/>
                <a:ea typeface="Poppins Light"/>
                <a:cs typeface="Poppins Light"/>
                <a:sym typeface="Poppins Light"/>
              </a:rPr>
              <a:t>Age Distribution</a:t>
            </a:r>
            <a:endParaRPr sz="1200" i="1" dirty="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115" name="Google Shape;1115;p40">
            <a:hlinkClick r:id="rId5" action="ppaction://hlinksldjump"/>
          </p:cNvPr>
          <p:cNvSpPr txBox="1"/>
          <p:nvPr/>
        </p:nvSpPr>
        <p:spPr>
          <a:xfrm>
            <a:off x="917288" y="2026442"/>
            <a:ext cx="11076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1" dirty="0">
                <a:solidFill>
                  <a:schemeClr val="lt1"/>
                </a:solidFill>
                <a:uFill>
                  <a:noFill/>
                </a:uFill>
                <a:latin typeface="Poppins Light"/>
                <a:ea typeface="Poppins Light"/>
                <a:cs typeface="Poppins Light"/>
                <a:sym typeface="Poppins Light"/>
              </a:rPr>
              <a:t>Gender Distribution</a:t>
            </a:r>
            <a:endParaRPr sz="1200" i="1" dirty="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116" name="Google Shape;1116;p40">
            <a:hlinkClick r:id="" action="ppaction://noaction"/>
          </p:cNvPr>
          <p:cNvSpPr txBox="1"/>
          <p:nvPr/>
        </p:nvSpPr>
        <p:spPr>
          <a:xfrm>
            <a:off x="917287" y="2536667"/>
            <a:ext cx="1403491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1" dirty="0">
                <a:solidFill>
                  <a:schemeClr val="lt1"/>
                </a:solidFill>
                <a:uFill>
                  <a:noFill/>
                </a:uFill>
                <a:latin typeface="Poppins Light"/>
                <a:ea typeface="Poppins Light"/>
                <a:cs typeface="Poppins Light"/>
                <a:sym typeface="Poppins Light"/>
              </a:rPr>
              <a:t>User  by subscrioption</a:t>
            </a:r>
            <a:endParaRPr sz="1200" i="1" dirty="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117" name="Google Shape;1117;p40">
            <a:hlinkClick r:id="" action="ppaction://noaction"/>
          </p:cNvPr>
          <p:cNvSpPr txBox="1"/>
          <p:nvPr/>
        </p:nvSpPr>
        <p:spPr>
          <a:xfrm>
            <a:off x="917288" y="3046892"/>
            <a:ext cx="12507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i="1" dirty="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Premium subscription willingness</a:t>
            </a:r>
            <a:endParaRPr sz="1200" i="1" dirty="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cxnSp>
        <p:nvCxnSpPr>
          <p:cNvPr id="1118" name="Google Shape;1118;p40"/>
          <p:cNvCxnSpPr/>
          <p:nvPr/>
        </p:nvCxnSpPr>
        <p:spPr>
          <a:xfrm rot="10800000">
            <a:off x="75" y="688600"/>
            <a:ext cx="2168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19" name="Google Shape;1119;p40"/>
          <p:cNvCxnSpPr/>
          <p:nvPr/>
        </p:nvCxnSpPr>
        <p:spPr>
          <a:xfrm rot="10800000">
            <a:off x="75" y="1145800"/>
            <a:ext cx="2168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20" name="Google Shape;1120;p40"/>
          <p:cNvCxnSpPr/>
          <p:nvPr/>
        </p:nvCxnSpPr>
        <p:spPr>
          <a:xfrm rot="10800000">
            <a:off x="75" y="3615996"/>
            <a:ext cx="2168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21" name="Google Shape;1121;p40"/>
          <p:cNvSpPr/>
          <p:nvPr/>
        </p:nvSpPr>
        <p:spPr>
          <a:xfrm>
            <a:off x="523226" y="2099792"/>
            <a:ext cx="329100" cy="329100"/>
          </a:xfrm>
          <a:prstGeom prst="ellipse">
            <a:avLst/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02</a:t>
            </a:r>
            <a:endParaRPr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122" name="Google Shape;1122;p40"/>
          <p:cNvSpPr/>
          <p:nvPr/>
        </p:nvSpPr>
        <p:spPr>
          <a:xfrm>
            <a:off x="523226" y="2610017"/>
            <a:ext cx="329100" cy="329100"/>
          </a:xfrm>
          <a:prstGeom prst="ellipse">
            <a:avLst/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03</a:t>
            </a:r>
            <a:endParaRPr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123" name="Google Shape;1123;p40"/>
          <p:cNvSpPr/>
          <p:nvPr/>
        </p:nvSpPr>
        <p:spPr>
          <a:xfrm>
            <a:off x="523226" y="3120242"/>
            <a:ext cx="329100" cy="329100"/>
          </a:xfrm>
          <a:prstGeom prst="ellipse">
            <a:avLst/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04</a:t>
            </a:r>
            <a:endParaRPr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124" name="Google Shape;1124;p40"/>
          <p:cNvSpPr/>
          <p:nvPr/>
        </p:nvSpPr>
        <p:spPr>
          <a:xfrm>
            <a:off x="161966" y="797362"/>
            <a:ext cx="211236" cy="239677"/>
          </a:xfrm>
          <a:custGeom>
            <a:avLst/>
            <a:gdLst/>
            <a:ahLst/>
            <a:cxnLst/>
            <a:rect l="l" t="t" r="r" b="b"/>
            <a:pathLst>
              <a:path w="10491" h="11905" extrusionOk="0">
                <a:moveTo>
                  <a:pt x="9795" y="874"/>
                </a:moveTo>
                <a:lnTo>
                  <a:pt x="9795" y="2944"/>
                </a:lnTo>
                <a:lnTo>
                  <a:pt x="4219" y="4184"/>
                </a:lnTo>
                <a:lnTo>
                  <a:pt x="4219" y="2114"/>
                </a:lnTo>
                <a:lnTo>
                  <a:pt x="9795" y="874"/>
                </a:lnTo>
                <a:close/>
                <a:moveTo>
                  <a:pt x="8394" y="7021"/>
                </a:moveTo>
                <a:cubicBezTo>
                  <a:pt x="9161" y="7021"/>
                  <a:pt x="9786" y="7645"/>
                  <a:pt x="9786" y="8422"/>
                </a:cubicBezTo>
                <a:cubicBezTo>
                  <a:pt x="9786" y="9189"/>
                  <a:pt x="9161" y="9813"/>
                  <a:pt x="8394" y="9813"/>
                </a:cubicBezTo>
                <a:cubicBezTo>
                  <a:pt x="7618" y="9813"/>
                  <a:pt x="6994" y="9189"/>
                  <a:pt x="6994" y="8422"/>
                </a:cubicBezTo>
                <a:cubicBezTo>
                  <a:pt x="6994" y="7645"/>
                  <a:pt x="7618" y="7021"/>
                  <a:pt x="8394" y="7021"/>
                </a:cubicBezTo>
                <a:close/>
                <a:moveTo>
                  <a:pt x="2114" y="8422"/>
                </a:moveTo>
                <a:cubicBezTo>
                  <a:pt x="2881" y="8422"/>
                  <a:pt x="3506" y="9046"/>
                  <a:pt x="3506" y="9813"/>
                </a:cubicBezTo>
                <a:cubicBezTo>
                  <a:pt x="3506" y="10580"/>
                  <a:pt x="2881" y="11205"/>
                  <a:pt x="2114" y="11205"/>
                </a:cubicBezTo>
                <a:cubicBezTo>
                  <a:pt x="1347" y="11205"/>
                  <a:pt x="722" y="10580"/>
                  <a:pt x="722" y="9813"/>
                </a:cubicBezTo>
                <a:cubicBezTo>
                  <a:pt x="722" y="9046"/>
                  <a:pt x="1347" y="8422"/>
                  <a:pt x="2114" y="8422"/>
                </a:cubicBezTo>
                <a:close/>
                <a:moveTo>
                  <a:pt x="10491" y="0"/>
                </a:moveTo>
                <a:lnTo>
                  <a:pt x="3514" y="1552"/>
                </a:lnTo>
                <a:lnTo>
                  <a:pt x="3514" y="8252"/>
                </a:lnTo>
                <a:cubicBezTo>
                  <a:pt x="3145" y="7924"/>
                  <a:pt x="2657" y="7723"/>
                  <a:pt x="2124" y="7723"/>
                </a:cubicBezTo>
                <a:cubicBezTo>
                  <a:pt x="2091" y="7723"/>
                  <a:pt x="2058" y="7724"/>
                  <a:pt x="2025" y="7726"/>
                </a:cubicBezTo>
                <a:cubicBezTo>
                  <a:pt x="936" y="7770"/>
                  <a:pt x="62" y="8662"/>
                  <a:pt x="35" y="9751"/>
                </a:cubicBezTo>
                <a:cubicBezTo>
                  <a:pt x="1" y="10932"/>
                  <a:pt x="949" y="11904"/>
                  <a:pt x="2116" y="11904"/>
                </a:cubicBezTo>
                <a:cubicBezTo>
                  <a:pt x="2156" y="11904"/>
                  <a:pt x="2197" y="11903"/>
                  <a:pt x="2239" y="11901"/>
                </a:cubicBezTo>
                <a:cubicBezTo>
                  <a:pt x="3354" y="11838"/>
                  <a:pt x="4219" y="10902"/>
                  <a:pt x="4219" y="9786"/>
                </a:cubicBezTo>
                <a:lnTo>
                  <a:pt x="4219" y="4898"/>
                </a:lnTo>
                <a:lnTo>
                  <a:pt x="9795" y="3658"/>
                </a:lnTo>
                <a:lnTo>
                  <a:pt x="9795" y="6860"/>
                </a:lnTo>
                <a:cubicBezTo>
                  <a:pt x="9425" y="6524"/>
                  <a:pt x="8937" y="6323"/>
                  <a:pt x="8404" y="6323"/>
                </a:cubicBezTo>
                <a:cubicBezTo>
                  <a:pt x="8371" y="6323"/>
                  <a:pt x="8338" y="6324"/>
                  <a:pt x="8305" y="6325"/>
                </a:cubicBezTo>
                <a:cubicBezTo>
                  <a:pt x="7217" y="6379"/>
                  <a:pt x="6342" y="7271"/>
                  <a:pt x="6307" y="8359"/>
                </a:cubicBezTo>
                <a:cubicBezTo>
                  <a:pt x="6272" y="9545"/>
                  <a:pt x="7228" y="10512"/>
                  <a:pt x="8409" y="10512"/>
                </a:cubicBezTo>
                <a:cubicBezTo>
                  <a:pt x="8445" y="10512"/>
                  <a:pt x="8482" y="10511"/>
                  <a:pt x="8519" y="10509"/>
                </a:cubicBezTo>
                <a:cubicBezTo>
                  <a:pt x="9625" y="10447"/>
                  <a:pt x="10491" y="9510"/>
                  <a:pt x="10491" y="8395"/>
                </a:cubicBezTo>
                <a:lnTo>
                  <a:pt x="10491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25" name="Google Shape;1125;p40"/>
          <p:cNvGrpSpPr/>
          <p:nvPr/>
        </p:nvGrpSpPr>
        <p:grpSpPr>
          <a:xfrm>
            <a:off x="171571" y="3727018"/>
            <a:ext cx="192025" cy="201167"/>
            <a:chOff x="848108" y="2667020"/>
            <a:chExt cx="53144" cy="56135"/>
          </a:xfrm>
        </p:grpSpPr>
        <p:sp>
          <p:nvSpPr>
            <p:cNvPr id="1126" name="Google Shape;1126;p40"/>
            <p:cNvSpPr/>
            <p:nvPr/>
          </p:nvSpPr>
          <p:spPr>
            <a:xfrm>
              <a:off x="859005" y="2667020"/>
              <a:ext cx="31349" cy="31349"/>
            </a:xfrm>
            <a:custGeom>
              <a:avLst/>
              <a:gdLst/>
              <a:ahLst/>
              <a:cxnLst/>
              <a:rect l="l" t="t" r="r" b="b"/>
              <a:pathLst>
                <a:path w="1027" h="1027" extrusionOk="0">
                  <a:moveTo>
                    <a:pt x="518" y="143"/>
                  </a:moveTo>
                  <a:cubicBezTo>
                    <a:pt x="723" y="143"/>
                    <a:pt x="884" y="313"/>
                    <a:pt x="884" y="509"/>
                  </a:cubicBezTo>
                  <a:cubicBezTo>
                    <a:pt x="884" y="714"/>
                    <a:pt x="723" y="884"/>
                    <a:pt x="518" y="884"/>
                  </a:cubicBezTo>
                  <a:cubicBezTo>
                    <a:pt x="313" y="884"/>
                    <a:pt x="144" y="714"/>
                    <a:pt x="144" y="509"/>
                  </a:cubicBezTo>
                  <a:cubicBezTo>
                    <a:pt x="144" y="313"/>
                    <a:pt x="313" y="143"/>
                    <a:pt x="518" y="143"/>
                  </a:cubicBezTo>
                  <a:close/>
                  <a:moveTo>
                    <a:pt x="518" y="0"/>
                  </a:moveTo>
                  <a:cubicBezTo>
                    <a:pt x="233" y="0"/>
                    <a:pt x="1" y="232"/>
                    <a:pt x="1" y="509"/>
                  </a:cubicBezTo>
                  <a:cubicBezTo>
                    <a:pt x="1" y="794"/>
                    <a:pt x="233" y="1026"/>
                    <a:pt x="518" y="1026"/>
                  </a:cubicBezTo>
                  <a:cubicBezTo>
                    <a:pt x="804" y="1026"/>
                    <a:pt x="1027" y="794"/>
                    <a:pt x="1027" y="509"/>
                  </a:cubicBezTo>
                  <a:cubicBezTo>
                    <a:pt x="1027" y="232"/>
                    <a:pt x="804" y="0"/>
                    <a:pt x="5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40"/>
            <p:cNvSpPr/>
            <p:nvPr/>
          </p:nvSpPr>
          <p:spPr>
            <a:xfrm>
              <a:off x="848108" y="2705695"/>
              <a:ext cx="53144" cy="17460"/>
            </a:xfrm>
            <a:custGeom>
              <a:avLst/>
              <a:gdLst/>
              <a:ahLst/>
              <a:cxnLst/>
              <a:rect l="l" t="t" r="r" b="b"/>
              <a:pathLst>
                <a:path w="1741" h="572" extrusionOk="0">
                  <a:moveTo>
                    <a:pt x="875" y="0"/>
                  </a:moveTo>
                  <a:cubicBezTo>
                    <a:pt x="518" y="0"/>
                    <a:pt x="179" y="188"/>
                    <a:pt x="1" y="500"/>
                  </a:cubicBezTo>
                  <a:lnTo>
                    <a:pt x="126" y="571"/>
                  </a:lnTo>
                  <a:cubicBezTo>
                    <a:pt x="286" y="304"/>
                    <a:pt x="563" y="143"/>
                    <a:pt x="875" y="143"/>
                  </a:cubicBezTo>
                  <a:cubicBezTo>
                    <a:pt x="1179" y="143"/>
                    <a:pt x="1464" y="304"/>
                    <a:pt x="1616" y="571"/>
                  </a:cubicBezTo>
                  <a:lnTo>
                    <a:pt x="1741" y="500"/>
                  </a:lnTo>
                  <a:cubicBezTo>
                    <a:pt x="1562" y="188"/>
                    <a:pt x="1232" y="0"/>
                    <a:pt x="8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28" name="Google Shape;1128;p40">
            <a:hlinkClick r:id="" action="ppaction://noaction"/>
          </p:cNvPr>
          <p:cNvSpPr txBox="1"/>
          <p:nvPr/>
        </p:nvSpPr>
        <p:spPr>
          <a:xfrm>
            <a:off x="420879" y="3663051"/>
            <a:ext cx="1899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THANKS!</a:t>
            </a:r>
            <a:endParaRPr sz="1200" b="1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29" name="Google Shape;1129;p40">
            <a:hlinkClick r:id="rId6" action="ppaction://hlinksldjump"/>
          </p:cNvPr>
          <p:cNvSpPr txBox="1"/>
          <p:nvPr/>
        </p:nvSpPr>
        <p:spPr>
          <a:xfrm>
            <a:off x="420879" y="298293"/>
            <a:ext cx="1899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HOME</a:t>
            </a:r>
            <a:endParaRPr sz="1200" b="1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1130" name="Google Shape;1130;p40"/>
          <p:cNvGrpSpPr/>
          <p:nvPr/>
        </p:nvGrpSpPr>
        <p:grpSpPr>
          <a:xfrm>
            <a:off x="6341136" y="4613307"/>
            <a:ext cx="70559" cy="69120"/>
            <a:chOff x="6341136" y="4613307"/>
            <a:chExt cx="70559" cy="69120"/>
          </a:xfrm>
        </p:grpSpPr>
        <p:sp>
          <p:nvSpPr>
            <p:cNvPr id="1131" name="Google Shape;1131;p40">
              <a:hlinkClick r:id="" action="ppaction://hlinkshowjump?jump=nextslide"/>
            </p:cNvPr>
            <p:cNvSpPr/>
            <p:nvPr/>
          </p:nvSpPr>
          <p:spPr>
            <a:xfrm>
              <a:off x="6341136" y="4613307"/>
              <a:ext cx="60485" cy="69120"/>
            </a:xfrm>
            <a:custGeom>
              <a:avLst/>
              <a:gdLst/>
              <a:ahLst/>
              <a:cxnLst/>
              <a:rect l="l" t="t" r="r" b="b"/>
              <a:pathLst>
                <a:path w="9414" h="10758" extrusionOk="0">
                  <a:moveTo>
                    <a:pt x="0" y="0"/>
                  </a:moveTo>
                  <a:lnTo>
                    <a:pt x="0" y="10758"/>
                  </a:lnTo>
                  <a:lnTo>
                    <a:pt x="9413" y="52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40">
              <a:hlinkClick r:id="" action="ppaction://hlinkshowjump?jump=nextslide"/>
            </p:cNvPr>
            <p:cNvSpPr/>
            <p:nvPr/>
          </p:nvSpPr>
          <p:spPr>
            <a:xfrm>
              <a:off x="6399450" y="4613307"/>
              <a:ext cx="12246" cy="69120"/>
            </a:xfrm>
            <a:custGeom>
              <a:avLst/>
              <a:gdLst/>
              <a:ahLst/>
              <a:cxnLst/>
              <a:rect l="l" t="t" r="r" b="b"/>
              <a:pathLst>
                <a:path w="1906" h="10758" extrusionOk="0">
                  <a:moveTo>
                    <a:pt x="1" y="0"/>
                  </a:moveTo>
                  <a:lnTo>
                    <a:pt x="1" y="10758"/>
                  </a:lnTo>
                  <a:lnTo>
                    <a:pt x="1906" y="10758"/>
                  </a:lnTo>
                  <a:lnTo>
                    <a:pt x="19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3" name="Google Shape;1133;p40"/>
          <p:cNvGrpSpPr/>
          <p:nvPr/>
        </p:nvGrpSpPr>
        <p:grpSpPr>
          <a:xfrm>
            <a:off x="5085640" y="4613307"/>
            <a:ext cx="71285" cy="69120"/>
            <a:chOff x="5085640" y="4613307"/>
            <a:chExt cx="71285" cy="69120"/>
          </a:xfrm>
        </p:grpSpPr>
        <p:sp>
          <p:nvSpPr>
            <p:cNvPr id="1134" name="Google Shape;1134;p40">
              <a:hlinkClick r:id="" action="ppaction://hlinkshowjump?jump=previousslide"/>
            </p:cNvPr>
            <p:cNvSpPr/>
            <p:nvPr/>
          </p:nvSpPr>
          <p:spPr>
            <a:xfrm>
              <a:off x="5085640" y="4613307"/>
              <a:ext cx="12966" cy="69120"/>
            </a:xfrm>
            <a:custGeom>
              <a:avLst/>
              <a:gdLst/>
              <a:ahLst/>
              <a:cxnLst/>
              <a:rect l="l" t="t" r="r" b="b"/>
              <a:pathLst>
                <a:path w="2018" h="10758" extrusionOk="0">
                  <a:moveTo>
                    <a:pt x="0" y="0"/>
                  </a:moveTo>
                  <a:lnTo>
                    <a:pt x="0" y="10758"/>
                  </a:lnTo>
                  <a:lnTo>
                    <a:pt x="2017" y="10758"/>
                  </a:lnTo>
                  <a:lnTo>
                    <a:pt x="201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40">
              <a:hlinkClick r:id="" action="ppaction://hlinkshowjump?jump=previousslide"/>
            </p:cNvPr>
            <p:cNvSpPr/>
            <p:nvPr/>
          </p:nvSpPr>
          <p:spPr>
            <a:xfrm>
              <a:off x="5096440" y="4613307"/>
              <a:ext cx="60485" cy="69120"/>
            </a:xfrm>
            <a:custGeom>
              <a:avLst/>
              <a:gdLst/>
              <a:ahLst/>
              <a:cxnLst/>
              <a:rect l="l" t="t" r="r" b="b"/>
              <a:pathLst>
                <a:path w="9414" h="10758" extrusionOk="0">
                  <a:moveTo>
                    <a:pt x="9413" y="0"/>
                  </a:moveTo>
                  <a:lnTo>
                    <a:pt x="0" y="5267"/>
                  </a:lnTo>
                  <a:lnTo>
                    <a:pt x="9413" y="10758"/>
                  </a:lnTo>
                  <a:lnTo>
                    <a:pt x="94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136" name="Google Shape;1136;p40"/>
          <p:cNvCxnSpPr/>
          <p:nvPr/>
        </p:nvCxnSpPr>
        <p:spPr>
          <a:xfrm>
            <a:off x="2705200" y="4909513"/>
            <a:ext cx="6067500" cy="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37" name="Google Shape;1137;p40"/>
          <p:cNvSpPr/>
          <p:nvPr/>
        </p:nvSpPr>
        <p:spPr>
          <a:xfrm>
            <a:off x="3829424" y="4862825"/>
            <a:ext cx="89400" cy="89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38" name="Google Shape;1138;p40"/>
          <p:cNvCxnSpPr>
            <a:endCxn id="1137" idx="2"/>
          </p:cNvCxnSpPr>
          <p:nvPr/>
        </p:nvCxnSpPr>
        <p:spPr>
          <a:xfrm rot="10800000" flipH="1">
            <a:off x="2705624" y="4907525"/>
            <a:ext cx="1123800" cy="21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B4BD8ECE-8172-C20D-5126-F6BA225D934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49447" y="897724"/>
            <a:ext cx="2571327" cy="163548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CC303E2-DE4F-F41B-0590-101415281E3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88092" y="2570136"/>
            <a:ext cx="2654437" cy="1646671"/>
          </a:xfrm>
          <a:prstGeom prst="rect">
            <a:avLst/>
          </a:prstGeom>
        </p:spPr>
      </p:pic>
      <p:sp>
        <p:nvSpPr>
          <p:cNvPr id="8" name="Google Shape;1101;p40">
            <a:extLst>
              <a:ext uri="{FF2B5EF4-FFF2-40B4-BE49-F238E27FC236}">
                <a16:creationId xmlns:a16="http://schemas.microsoft.com/office/drawing/2014/main" id="{B45C0E16-7426-97B6-AD6C-CA74C79193E3}"/>
              </a:ext>
            </a:extLst>
          </p:cNvPr>
          <p:cNvSpPr txBox="1">
            <a:spLocks/>
          </p:cNvSpPr>
          <p:nvPr/>
        </p:nvSpPr>
        <p:spPr>
          <a:xfrm>
            <a:off x="5396322" y="2913694"/>
            <a:ext cx="3338088" cy="11063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1600" b="0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 b="0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 b="0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 b="0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 b="0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 b="0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 b="0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 b="0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3000"/>
              <a:buFont typeface="Poppins"/>
              <a:buNone/>
              <a:defRPr sz="3000" b="0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 algn="l"/>
            <a:r>
              <a:rPr lang="en-US" sz="1200" dirty="0"/>
              <a:t>Gender Distribution</a:t>
            </a:r>
          </a:p>
          <a:p>
            <a:pPr marL="0" indent="0" algn="l"/>
            <a:endParaRPr lang="en-US" sz="1200" dirty="0"/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dirty="0"/>
              <a:t>The majority of Spotify users are in Female.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dirty="0"/>
              <a:t>Female users are more likely to be willing to subscribe to Spotify Premium than male users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1" name="Google Shape;1101;p40"/>
          <p:cNvSpPr txBox="1">
            <a:spLocks noGrp="1"/>
          </p:cNvSpPr>
          <p:nvPr>
            <p:ph type="subTitle" idx="1"/>
          </p:nvPr>
        </p:nvSpPr>
        <p:spPr>
          <a:xfrm>
            <a:off x="2940989" y="1112481"/>
            <a:ext cx="3007906" cy="110639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sz="1200" dirty="0"/>
              <a:t>User by subscription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-US" sz="1200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The majority of Spotify users are on the free tier.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Spotify is still need to convert more users to premium subscriptions.</a:t>
            </a:r>
            <a:endParaRPr sz="1200" dirty="0"/>
          </a:p>
        </p:txBody>
      </p:sp>
      <p:grpSp>
        <p:nvGrpSpPr>
          <p:cNvPr id="1103" name="Google Shape;1103;p40"/>
          <p:cNvGrpSpPr/>
          <p:nvPr/>
        </p:nvGrpSpPr>
        <p:grpSpPr>
          <a:xfrm>
            <a:off x="0" y="234600"/>
            <a:ext cx="2168006" cy="3817925"/>
            <a:chOff x="0" y="184950"/>
            <a:chExt cx="2489100" cy="4773600"/>
          </a:xfrm>
        </p:grpSpPr>
        <p:sp>
          <p:nvSpPr>
            <p:cNvPr id="1104" name="Google Shape;1104;p40"/>
            <p:cNvSpPr/>
            <p:nvPr/>
          </p:nvSpPr>
          <p:spPr>
            <a:xfrm>
              <a:off x="0" y="184950"/>
              <a:ext cx="1243800" cy="47736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40"/>
            <p:cNvSpPr/>
            <p:nvPr/>
          </p:nvSpPr>
          <p:spPr>
            <a:xfrm>
              <a:off x="61500" y="4359200"/>
              <a:ext cx="475800" cy="475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40"/>
            <p:cNvSpPr/>
            <p:nvPr/>
          </p:nvSpPr>
          <p:spPr>
            <a:xfrm>
              <a:off x="0" y="184950"/>
              <a:ext cx="2489100" cy="4773600"/>
            </a:xfrm>
            <a:prstGeom prst="roundRect">
              <a:avLst>
                <a:gd name="adj" fmla="val 1114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07" name="Google Shape;1107;p40"/>
          <p:cNvSpPr txBox="1"/>
          <p:nvPr/>
        </p:nvSpPr>
        <p:spPr>
          <a:xfrm>
            <a:off x="429284" y="1207613"/>
            <a:ext cx="11862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</a:rPr>
              <a:t>RESULTS</a:t>
            </a:r>
            <a:endParaRPr sz="1200" b="1" dirty="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1108" name="Google Shape;1108;p40"/>
          <p:cNvGrpSpPr/>
          <p:nvPr/>
        </p:nvGrpSpPr>
        <p:grpSpPr>
          <a:xfrm>
            <a:off x="156230" y="1265599"/>
            <a:ext cx="222708" cy="222689"/>
            <a:chOff x="4436963" y="889641"/>
            <a:chExt cx="363309" cy="363278"/>
          </a:xfrm>
        </p:grpSpPr>
        <p:sp>
          <p:nvSpPr>
            <p:cNvPr id="1109" name="Google Shape;1109;p40"/>
            <p:cNvSpPr/>
            <p:nvPr/>
          </p:nvSpPr>
          <p:spPr>
            <a:xfrm>
              <a:off x="4565503" y="978133"/>
              <a:ext cx="135897" cy="186569"/>
            </a:xfrm>
            <a:custGeom>
              <a:avLst/>
              <a:gdLst/>
              <a:ahLst/>
              <a:cxnLst/>
              <a:rect l="l" t="t" r="r" b="b"/>
              <a:pathLst>
                <a:path w="4452" h="6112" extrusionOk="0">
                  <a:moveTo>
                    <a:pt x="696" y="1330"/>
                  </a:moveTo>
                  <a:lnTo>
                    <a:pt x="3212" y="3051"/>
                  </a:lnTo>
                  <a:lnTo>
                    <a:pt x="696" y="4782"/>
                  </a:lnTo>
                  <a:lnTo>
                    <a:pt x="696" y="1330"/>
                  </a:lnTo>
                  <a:close/>
                  <a:moveTo>
                    <a:pt x="0" y="0"/>
                  </a:moveTo>
                  <a:lnTo>
                    <a:pt x="0" y="6111"/>
                  </a:lnTo>
                  <a:lnTo>
                    <a:pt x="4452" y="30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40"/>
            <p:cNvSpPr/>
            <p:nvPr/>
          </p:nvSpPr>
          <p:spPr>
            <a:xfrm>
              <a:off x="4436963" y="889641"/>
              <a:ext cx="363309" cy="363278"/>
            </a:xfrm>
            <a:custGeom>
              <a:avLst/>
              <a:gdLst/>
              <a:ahLst/>
              <a:cxnLst/>
              <a:rect l="l" t="t" r="r" b="b"/>
              <a:pathLst>
                <a:path w="11902" h="11901" extrusionOk="0">
                  <a:moveTo>
                    <a:pt x="5951" y="705"/>
                  </a:moveTo>
                  <a:cubicBezTo>
                    <a:pt x="8850" y="705"/>
                    <a:pt x="11205" y="3060"/>
                    <a:pt x="11205" y="5950"/>
                  </a:cubicBezTo>
                  <a:cubicBezTo>
                    <a:pt x="11205" y="8850"/>
                    <a:pt x="8850" y="11205"/>
                    <a:pt x="5951" y="11205"/>
                  </a:cubicBezTo>
                  <a:cubicBezTo>
                    <a:pt x="3051" y="11205"/>
                    <a:pt x="696" y="8850"/>
                    <a:pt x="696" y="5950"/>
                  </a:cubicBezTo>
                  <a:cubicBezTo>
                    <a:pt x="696" y="3060"/>
                    <a:pt x="3051" y="705"/>
                    <a:pt x="5951" y="705"/>
                  </a:cubicBezTo>
                  <a:close/>
                  <a:moveTo>
                    <a:pt x="5951" y="0"/>
                  </a:moveTo>
                  <a:cubicBezTo>
                    <a:pt x="2677" y="0"/>
                    <a:pt x="0" y="2676"/>
                    <a:pt x="0" y="5950"/>
                  </a:cubicBezTo>
                  <a:cubicBezTo>
                    <a:pt x="0" y="9233"/>
                    <a:pt x="2677" y="11901"/>
                    <a:pt x="5951" y="11901"/>
                  </a:cubicBezTo>
                  <a:cubicBezTo>
                    <a:pt x="9225" y="11901"/>
                    <a:pt x="11901" y="9233"/>
                    <a:pt x="11901" y="5950"/>
                  </a:cubicBezTo>
                  <a:cubicBezTo>
                    <a:pt x="11901" y="2676"/>
                    <a:pt x="9225" y="0"/>
                    <a:pt x="59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11" name="Google Shape;1111;p40"/>
          <p:cNvSpPr/>
          <p:nvPr/>
        </p:nvSpPr>
        <p:spPr>
          <a:xfrm>
            <a:off x="141854" y="362256"/>
            <a:ext cx="251459" cy="201169"/>
          </a:xfrm>
          <a:custGeom>
            <a:avLst/>
            <a:gdLst/>
            <a:ahLst/>
            <a:cxnLst/>
            <a:rect l="l" t="t" r="r" b="b"/>
            <a:pathLst>
              <a:path w="2392" h="1972" extrusionOk="0">
                <a:moveTo>
                  <a:pt x="1196" y="196"/>
                </a:moveTo>
                <a:lnTo>
                  <a:pt x="2017" y="964"/>
                </a:lnTo>
                <a:lnTo>
                  <a:pt x="1883" y="964"/>
                </a:lnTo>
                <a:lnTo>
                  <a:pt x="1883" y="1829"/>
                </a:lnTo>
                <a:lnTo>
                  <a:pt x="1410" y="1829"/>
                </a:lnTo>
                <a:lnTo>
                  <a:pt x="1410" y="1187"/>
                </a:lnTo>
                <a:lnTo>
                  <a:pt x="964" y="1187"/>
                </a:lnTo>
                <a:lnTo>
                  <a:pt x="964" y="1829"/>
                </a:lnTo>
                <a:lnTo>
                  <a:pt x="509" y="1829"/>
                </a:lnTo>
                <a:lnTo>
                  <a:pt x="509" y="964"/>
                </a:lnTo>
                <a:lnTo>
                  <a:pt x="375" y="964"/>
                </a:lnTo>
                <a:lnTo>
                  <a:pt x="1196" y="196"/>
                </a:lnTo>
                <a:close/>
                <a:moveTo>
                  <a:pt x="1196" y="0"/>
                </a:moveTo>
                <a:lnTo>
                  <a:pt x="1" y="1115"/>
                </a:lnTo>
                <a:lnTo>
                  <a:pt x="366" y="1115"/>
                </a:lnTo>
                <a:lnTo>
                  <a:pt x="366" y="1972"/>
                </a:lnTo>
                <a:lnTo>
                  <a:pt x="1107" y="1972"/>
                </a:lnTo>
                <a:lnTo>
                  <a:pt x="1107" y="1329"/>
                </a:lnTo>
                <a:lnTo>
                  <a:pt x="1259" y="1329"/>
                </a:lnTo>
                <a:lnTo>
                  <a:pt x="1259" y="1972"/>
                </a:lnTo>
                <a:lnTo>
                  <a:pt x="2026" y="1972"/>
                </a:lnTo>
                <a:lnTo>
                  <a:pt x="2026" y="1115"/>
                </a:lnTo>
                <a:lnTo>
                  <a:pt x="2392" y="1115"/>
                </a:lnTo>
                <a:lnTo>
                  <a:pt x="119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2" name="Google Shape;1112;p40">
            <a:hlinkClick r:id="rId3" action="ppaction://hlinksldjump"/>
          </p:cNvPr>
          <p:cNvSpPr txBox="1"/>
          <p:nvPr/>
        </p:nvSpPr>
        <p:spPr>
          <a:xfrm>
            <a:off x="420879" y="751575"/>
            <a:ext cx="1899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TABLE OF CONTENTS</a:t>
            </a:r>
            <a:endParaRPr sz="1200" b="1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13" name="Google Shape;1113;p40"/>
          <p:cNvSpPr/>
          <p:nvPr/>
        </p:nvSpPr>
        <p:spPr>
          <a:xfrm>
            <a:off x="523226" y="1589139"/>
            <a:ext cx="329100" cy="329100"/>
          </a:xfrm>
          <a:prstGeom prst="ellipse">
            <a:avLst/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01</a:t>
            </a:r>
            <a:endParaRPr dirty="0"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114" name="Google Shape;1114;p40">
            <a:hlinkClick r:id="rId4" action="ppaction://hlinksldjump"/>
          </p:cNvPr>
          <p:cNvSpPr txBox="1"/>
          <p:nvPr/>
        </p:nvSpPr>
        <p:spPr>
          <a:xfrm>
            <a:off x="917288" y="1516217"/>
            <a:ext cx="12507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1" dirty="0">
                <a:solidFill>
                  <a:schemeClr val="lt1"/>
                </a:solidFill>
                <a:uFill>
                  <a:noFill/>
                </a:uFill>
                <a:latin typeface="Poppins Light"/>
                <a:ea typeface="Poppins Light"/>
                <a:cs typeface="Poppins Light"/>
                <a:sym typeface="Poppins Light"/>
              </a:rPr>
              <a:t>Age Distribution</a:t>
            </a:r>
            <a:endParaRPr sz="1200" i="1" dirty="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115" name="Google Shape;1115;p40">
            <a:hlinkClick r:id="rId5" action="ppaction://hlinksldjump"/>
          </p:cNvPr>
          <p:cNvSpPr txBox="1"/>
          <p:nvPr/>
        </p:nvSpPr>
        <p:spPr>
          <a:xfrm>
            <a:off x="917288" y="2026442"/>
            <a:ext cx="11076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1" dirty="0">
                <a:solidFill>
                  <a:schemeClr val="lt1"/>
                </a:solidFill>
                <a:uFill>
                  <a:noFill/>
                </a:uFill>
                <a:latin typeface="Poppins Light"/>
                <a:ea typeface="Poppins Light"/>
                <a:cs typeface="Poppins Light"/>
                <a:sym typeface="Poppins Light"/>
              </a:rPr>
              <a:t>Gender Distribution</a:t>
            </a:r>
            <a:endParaRPr sz="1200" i="1" dirty="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116" name="Google Shape;1116;p40">
            <a:hlinkClick r:id="" action="ppaction://noaction"/>
          </p:cNvPr>
          <p:cNvSpPr txBox="1"/>
          <p:nvPr/>
        </p:nvSpPr>
        <p:spPr>
          <a:xfrm>
            <a:off x="917287" y="2536667"/>
            <a:ext cx="1403491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1" dirty="0">
                <a:solidFill>
                  <a:schemeClr val="lt1"/>
                </a:solidFill>
                <a:uFill>
                  <a:noFill/>
                </a:uFill>
                <a:latin typeface="Poppins Light"/>
                <a:ea typeface="Poppins Light"/>
                <a:cs typeface="Poppins Light"/>
                <a:sym typeface="Poppins Light"/>
              </a:rPr>
              <a:t>User  by subscrioption</a:t>
            </a:r>
            <a:endParaRPr sz="1200" i="1" dirty="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117" name="Google Shape;1117;p40">
            <a:hlinkClick r:id="" action="ppaction://noaction"/>
          </p:cNvPr>
          <p:cNvSpPr txBox="1"/>
          <p:nvPr/>
        </p:nvSpPr>
        <p:spPr>
          <a:xfrm>
            <a:off x="917288" y="3046892"/>
            <a:ext cx="12507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i="1" dirty="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User by subscription period</a:t>
            </a:r>
            <a:endParaRPr sz="1200" i="1" dirty="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cxnSp>
        <p:nvCxnSpPr>
          <p:cNvPr id="1118" name="Google Shape;1118;p40"/>
          <p:cNvCxnSpPr/>
          <p:nvPr/>
        </p:nvCxnSpPr>
        <p:spPr>
          <a:xfrm rot="10800000">
            <a:off x="75" y="688600"/>
            <a:ext cx="2168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19" name="Google Shape;1119;p40"/>
          <p:cNvCxnSpPr/>
          <p:nvPr/>
        </p:nvCxnSpPr>
        <p:spPr>
          <a:xfrm rot="10800000">
            <a:off x="75" y="1145800"/>
            <a:ext cx="2168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20" name="Google Shape;1120;p40"/>
          <p:cNvCxnSpPr/>
          <p:nvPr/>
        </p:nvCxnSpPr>
        <p:spPr>
          <a:xfrm rot="10800000">
            <a:off x="75" y="3615996"/>
            <a:ext cx="2168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21" name="Google Shape;1121;p40"/>
          <p:cNvSpPr/>
          <p:nvPr/>
        </p:nvSpPr>
        <p:spPr>
          <a:xfrm>
            <a:off x="523226" y="2099792"/>
            <a:ext cx="329100" cy="329100"/>
          </a:xfrm>
          <a:prstGeom prst="ellipse">
            <a:avLst/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02</a:t>
            </a:r>
            <a:endParaRPr dirty="0"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122" name="Google Shape;1122;p40"/>
          <p:cNvSpPr/>
          <p:nvPr/>
        </p:nvSpPr>
        <p:spPr>
          <a:xfrm>
            <a:off x="523226" y="2610017"/>
            <a:ext cx="329100" cy="329100"/>
          </a:xfrm>
          <a:prstGeom prst="ellipse">
            <a:avLst/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03</a:t>
            </a:r>
            <a:endParaRPr dirty="0"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123" name="Google Shape;1123;p40"/>
          <p:cNvSpPr/>
          <p:nvPr/>
        </p:nvSpPr>
        <p:spPr>
          <a:xfrm>
            <a:off x="523226" y="3120242"/>
            <a:ext cx="329100" cy="329100"/>
          </a:xfrm>
          <a:prstGeom prst="ellipse">
            <a:avLst/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04</a:t>
            </a:r>
            <a:endParaRPr dirty="0"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124" name="Google Shape;1124;p40"/>
          <p:cNvSpPr/>
          <p:nvPr/>
        </p:nvSpPr>
        <p:spPr>
          <a:xfrm>
            <a:off x="161966" y="797362"/>
            <a:ext cx="211236" cy="239677"/>
          </a:xfrm>
          <a:custGeom>
            <a:avLst/>
            <a:gdLst/>
            <a:ahLst/>
            <a:cxnLst/>
            <a:rect l="l" t="t" r="r" b="b"/>
            <a:pathLst>
              <a:path w="10491" h="11905" extrusionOk="0">
                <a:moveTo>
                  <a:pt x="9795" y="874"/>
                </a:moveTo>
                <a:lnTo>
                  <a:pt x="9795" y="2944"/>
                </a:lnTo>
                <a:lnTo>
                  <a:pt x="4219" y="4184"/>
                </a:lnTo>
                <a:lnTo>
                  <a:pt x="4219" y="2114"/>
                </a:lnTo>
                <a:lnTo>
                  <a:pt x="9795" y="874"/>
                </a:lnTo>
                <a:close/>
                <a:moveTo>
                  <a:pt x="8394" y="7021"/>
                </a:moveTo>
                <a:cubicBezTo>
                  <a:pt x="9161" y="7021"/>
                  <a:pt x="9786" y="7645"/>
                  <a:pt x="9786" y="8422"/>
                </a:cubicBezTo>
                <a:cubicBezTo>
                  <a:pt x="9786" y="9189"/>
                  <a:pt x="9161" y="9813"/>
                  <a:pt x="8394" y="9813"/>
                </a:cubicBezTo>
                <a:cubicBezTo>
                  <a:pt x="7618" y="9813"/>
                  <a:pt x="6994" y="9189"/>
                  <a:pt x="6994" y="8422"/>
                </a:cubicBezTo>
                <a:cubicBezTo>
                  <a:pt x="6994" y="7645"/>
                  <a:pt x="7618" y="7021"/>
                  <a:pt x="8394" y="7021"/>
                </a:cubicBezTo>
                <a:close/>
                <a:moveTo>
                  <a:pt x="2114" y="8422"/>
                </a:moveTo>
                <a:cubicBezTo>
                  <a:pt x="2881" y="8422"/>
                  <a:pt x="3506" y="9046"/>
                  <a:pt x="3506" y="9813"/>
                </a:cubicBezTo>
                <a:cubicBezTo>
                  <a:pt x="3506" y="10580"/>
                  <a:pt x="2881" y="11205"/>
                  <a:pt x="2114" y="11205"/>
                </a:cubicBezTo>
                <a:cubicBezTo>
                  <a:pt x="1347" y="11205"/>
                  <a:pt x="722" y="10580"/>
                  <a:pt x="722" y="9813"/>
                </a:cubicBezTo>
                <a:cubicBezTo>
                  <a:pt x="722" y="9046"/>
                  <a:pt x="1347" y="8422"/>
                  <a:pt x="2114" y="8422"/>
                </a:cubicBezTo>
                <a:close/>
                <a:moveTo>
                  <a:pt x="10491" y="0"/>
                </a:moveTo>
                <a:lnTo>
                  <a:pt x="3514" y="1552"/>
                </a:lnTo>
                <a:lnTo>
                  <a:pt x="3514" y="8252"/>
                </a:lnTo>
                <a:cubicBezTo>
                  <a:pt x="3145" y="7924"/>
                  <a:pt x="2657" y="7723"/>
                  <a:pt x="2124" y="7723"/>
                </a:cubicBezTo>
                <a:cubicBezTo>
                  <a:pt x="2091" y="7723"/>
                  <a:pt x="2058" y="7724"/>
                  <a:pt x="2025" y="7726"/>
                </a:cubicBezTo>
                <a:cubicBezTo>
                  <a:pt x="936" y="7770"/>
                  <a:pt x="62" y="8662"/>
                  <a:pt x="35" y="9751"/>
                </a:cubicBezTo>
                <a:cubicBezTo>
                  <a:pt x="1" y="10932"/>
                  <a:pt x="949" y="11904"/>
                  <a:pt x="2116" y="11904"/>
                </a:cubicBezTo>
                <a:cubicBezTo>
                  <a:pt x="2156" y="11904"/>
                  <a:pt x="2197" y="11903"/>
                  <a:pt x="2239" y="11901"/>
                </a:cubicBezTo>
                <a:cubicBezTo>
                  <a:pt x="3354" y="11838"/>
                  <a:pt x="4219" y="10902"/>
                  <a:pt x="4219" y="9786"/>
                </a:cubicBezTo>
                <a:lnTo>
                  <a:pt x="4219" y="4898"/>
                </a:lnTo>
                <a:lnTo>
                  <a:pt x="9795" y="3658"/>
                </a:lnTo>
                <a:lnTo>
                  <a:pt x="9795" y="6860"/>
                </a:lnTo>
                <a:cubicBezTo>
                  <a:pt x="9425" y="6524"/>
                  <a:pt x="8937" y="6323"/>
                  <a:pt x="8404" y="6323"/>
                </a:cubicBezTo>
                <a:cubicBezTo>
                  <a:pt x="8371" y="6323"/>
                  <a:pt x="8338" y="6324"/>
                  <a:pt x="8305" y="6325"/>
                </a:cubicBezTo>
                <a:cubicBezTo>
                  <a:pt x="7217" y="6379"/>
                  <a:pt x="6342" y="7271"/>
                  <a:pt x="6307" y="8359"/>
                </a:cubicBezTo>
                <a:cubicBezTo>
                  <a:pt x="6272" y="9545"/>
                  <a:pt x="7228" y="10512"/>
                  <a:pt x="8409" y="10512"/>
                </a:cubicBezTo>
                <a:cubicBezTo>
                  <a:pt x="8445" y="10512"/>
                  <a:pt x="8482" y="10511"/>
                  <a:pt x="8519" y="10509"/>
                </a:cubicBezTo>
                <a:cubicBezTo>
                  <a:pt x="9625" y="10447"/>
                  <a:pt x="10491" y="9510"/>
                  <a:pt x="10491" y="8395"/>
                </a:cubicBezTo>
                <a:lnTo>
                  <a:pt x="10491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25" name="Google Shape;1125;p40"/>
          <p:cNvGrpSpPr/>
          <p:nvPr/>
        </p:nvGrpSpPr>
        <p:grpSpPr>
          <a:xfrm>
            <a:off x="171571" y="3727018"/>
            <a:ext cx="192025" cy="201167"/>
            <a:chOff x="848108" y="2667020"/>
            <a:chExt cx="53144" cy="56135"/>
          </a:xfrm>
        </p:grpSpPr>
        <p:sp>
          <p:nvSpPr>
            <p:cNvPr id="1126" name="Google Shape;1126;p40"/>
            <p:cNvSpPr/>
            <p:nvPr/>
          </p:nvSpPr>
          <p:spPr>
            <a:xfrm>
              <a:off x="859005" y="2667020"/>
              <a:ext cx="31349" cy="31349"/>
            </a:xfrm>
            <a:custGeom>
              <a:avLst/>
              <a:gdLst/>
              <a:ahLst/>
              <a:cxnLst/>
              <a:rect l="l" t="t" r="r" b="b"/>
              <a:pathLst>
                <a:path w="1027" h="1027" extrusionOk="0">
                  <a:moveTo>
                    <a:pt x="518" y="143"/>
                  </a:moveTo>
                  <a:cubicBezTo>
                    <a:pt x="723" y="143"/>
                    <a:pt x="884" y="313"/>
                    <a:pt x="884" y="509"/>
                  </a:cubicBezTo>
                  <a:cubicBezTo>
                    <a:pt x="884" y="714"/>
                    <a:pt x="723" y="884"/>
                    <a:pt x="518" y="884"/>
                  </a:cubicBezTo>
                  <a:cubicBezTo>
                    <a:pt x="313" y="884"/>
                    <a:pt x="144" y="714"/>
                    <a:pt x="144" y="509"/>
                  </a:cubicBezTo>
                  <a:cubicBezTo>
                    <a:pt x="144" y="313"/>
                    <a:pt x="313" y="143"/>
                    <a:pt x="518" y="143"/>
                  </a:cubicBezTo>
                  <a:close/>
                  <a:moveTo>
                    <a:pt x="518" y="0"/>
                  </a:moveTo>
                  <a:cubicBezTo>
                    <a:pt x="233" y="0"/>
                    <a:pt x="1" y="232"/>
                    <a:pt x="1" y="509"/>
                  </a:cubicBezTo>
                  <a:cubicBezTo>
                    <a:pt x="1" y="794"/>
                    <a:pt x="233" y="1026"/>
                    <a:pt x="518" y="1026"/>
                  </a:cubicBezTo>
                  <a:cubicBezTo>
                    <a:pt x="804" y="1026"/>
                    <a:pt x="1027" y="794"/>
                    <a:pt x="1027" y="509"/>
                  </a:cubicBezTo>
                  <a:cubicBezTo>
                    <a:pt x="1027" y="232"/>
                    <a:pt x="804" y="0"/>
                    <a:pt x="5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40"/>
            <p:cNvSpPr/>
            <p:nvPr/>
          </p:nvSpPr>
          <p:spPr>
            <a:xfrm>
              <a:off x="848108" y="2705695"/>
              <a:ext cx="53144" cy="17460"/>
            </a:xfrm>
            <a:custGeom>
              <a:avLst/>
              <a:gdLst/>
              <a:ahLst/>
              <a:cxnLst/>
              <a:rect l="l" t="t" r="r" b="b"/>
              <a:pathLst>
                <a:path w="1741" h="572" extrusionOk="0">
                  <a:moveTo>
                    <a:pt x="875" y="0"/>
                  </a:moveTo>
                  <a:cubicBezTo>
                    <a:pt x="518" y="0"/>
                    <a:pt x="179" y="188"/>
                    <a:pt x="1" y="500"/>
                  </a:cubicBezTo>
                  <a:lnTo>
                    <a:pt x="126" y="571"/>
                  </a:lnTo>
                  <a:cubicBezTo>
                    <a:pt x="286" y="304"/>
                    <a:pt x="563" y="143"/>
                    <a:pt x="875" y="143"/>
                  </a:cubicBezTo>
                  <a:cubicBezTo>
                    <a:pt x="1179" y="143"/>
                    <a:pt x="1464" y="304"/>
                    <a:pt x="1616" y="571"/>
                  </a:cubicBezTo>
                  <a:lnTo>
                    <a:pt x="1741" y="500"/>
                  </a:lnTo>
                  <a:cubicBezTo>
                    <a:pt x="1562" y="188"/>
                    <a:pt x="1232" y="0"/>
                    <a:pt x="8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28" name="Google Shape;1128;p40">
            <a:hlinkClick r:id="" action="ppaction://noaction"/>
          </p:cNvPr>
          <p:cNvSpPr txBox="1"/>
          <p:nvPr/>
        </p:nvSpPr>
        <p:spPr>
          <a:xfrm>
            <a:off x="420879" y="3663051"/>
            <a:ext cx="1899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THANKS!</a:t>
            </a:r>
            <a:endParaRPr sz="1200" b="1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29" name="Google Shape;1129;p40">
            <a:hlinkClick r:id="rId6" action="ppaction://hlinksldjump"/>
          </p:cNvPr>
          <p:cNvSpPr txBox="1"/>
          <p:nvPr/>
        </p:nvSpPr>
        <p:spPr>
          <a:xfrm>
            <a:off x="420879" y="298293"/>
            <a:ext cx="1899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HOME</a:t>
            </a:r>
            <a:endParaRPr sz="1200" b="1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1130" name="Google Shape;1130;p40"/>
          <p:cNvGrpSpPr/>
          <p:nvPr/>
        </p:nvGrpSpPr>
        <p:grpSpPr>
          <a:xfrm>
            <a:off x="6341136" y="4613307"/>
            <a:ext cx="70559" cy="69120"/>
            <a:chOff x="6341136" y="4613307"/>
            <a:chExt cx="70559" cy="69120"/>
          </a:xfrm>
        </p:grpSpPr>
        <p:sp>
          <p:nvSpPr>
            <p:cNvPr id="1131" name="Google Shape;1131;p40">
              <a:hlinkClick r:id="" action="ppaction://hlinkshowjump?jump=nextslide"/>
            </p:cNvPr>
            <p:cNvSpPr/>
            <p:nvPr/>
          </p:nvSpPr>
          <p:spPr>
            <a:xfrm>
              <a:off x="6341136" y="4613307"/>
              <a:ext cx="60485" cy="69120"/>
            </a:xfrm>
            <a:custGeom>
              <a:avLst/>
              <a:gdLst/>
              <a:ahLst/>
              <a:cxnLst/>
              <a:rect l="l" t="t" r="r" b="b"/>
              <a:pathLst>
                <a:path w="9414" h="10758" extrusionOk="0">
                  <a:moveTo>
                    <a:pt x="0" y="0"/>
                  </a:moveTo>
                  <a:lnTo>
                    <a:pt x="0" y="10758"/>
                  </a:lnTo>
                  <a:lnTo>
                    <a:pt x="9413" y="52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40">
              <a:hlinkClick r:id="" action="ppaction://hlinkshowjump?jump=nextslide"/>
            </p:cNvPr>
            <p:cNvSpPr/>
            <p:nvPr/>
          </p:nvSpPr>
          <p:spPr>
            <a:xfrm>
              <a:off x="6399450" y="4613307"/>
              <a:ext cx="12246" cy="69120"/>
            </a:xfrm>
            <a:custGeom>
              <a:avLst/>
              <a:gdLst/>
              <a:ahLst/>
              <a:cxnLst/>
              <a:rect l="l" t="t" r="r" b="b"/>
              <a:pathLst>
                <a:path w="1906" h="10758" extrusionOk="0">
                  <a:moveTo>
                    <a:pt x="1" y="0"/>
                  </a:moveTo>
                  <a:lnTo>
                    <a:pt x="1" y="10758"/>
                  </a:lnTo>
                  <a:lnTo>
                    <a:pt x="1906" y="10758"/>
                  </a:lnTo>
                  <a:lnTo>
                    <a:pt x="19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3" name="Google Shape;1133;p40"/>
          <p:cNvGrpSpPr/>
          <p:nvPr/>
        </p:nvGrpSpPr>
        <p:grpSpPr>
          <a:xfrm>
            <a:off x="5085640" y="4613307"/>
            <a:ext cx="71285" cy="69120"/>
            <a:chOff x="5085640" y="4613307"/>
            <a:chExt cx="71285" cy="69120"/>
          </a:xfrm>
        </p:grpSpPr>
        <p:sp>
          <p:nvSpPr>
            <p:cNvPr id="1134" name="Google Shape;1134;p40">
              <a:hlinkClick r:id="" action="ppaction://hlinkshowjump?jump=previousslide"/>
            </p:cNvPr>
            <p:cNvSpPr/>
            <p:nvPr/>
          </p:nvSpPr>
          <p:spPr>
            <a:xfrm>
              <a:off x="5085640" y="4613307"/>
              <a:ext cx="12966" cy="69120"/>
            </a:xfrm>
            <a:custGeom>
              <a:avLst/>
              <a:gdLst/>
              <a:ahLst/>
              <a:cxnLst/>
              <a:rect l="l" t="t" r="r" b="b"/>
              <a:pathLst>
                <a:path w="2018" h="10758" extrusionOk="0">
                  <a:moveTo>
                    <a:pt x="0" y="0"/>
                  </a:moveTo>
                  <a:lnTo>
                    <a:pt x="0" y="10758"/>
                  </a:lnTo>
                  <a:lnTo>
                    <a:pt x="2017" y="10758"/>
                  </a:lnTo>
                  <a:lnTo>
                    <a:pt x="201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40">
              <a:hlinkClick r:id="" action="ppaction://hlinkshowjump?jump=previousslide"/>
            </p:cNvPr>
            <p:cNvSpPr/>
            <p:nvPr/>
          </p:nvSpPr>
          <p:spPr>
            <a:xfrm>
              <a:off x="5096440" y="4613307"/>
              <a:ext cx="60485" cy="69120"/>
            </a:xfrm>
            <a:custGeom>
              <a:avLst/>
              <a:gdLst/>
              <a:ahLst/>
              <a:cxnLst/>
              <a:rect l="l" t="t" r="r" b="b"/>
              <a:pathLst>
                <a:path w="9414" h="10758" extrusionOk="0">
                  <a:moveTo>
                    <a:pt x="9413" y="0"/>
                  </a:moveTo>
                  <a:lnTo>
                    <a:pt x="0" y="5267"/>
                  </a:lnTo>
                  <a:lnTo>
                    <a:pt x="9413" y="10758"/>
                  </a:lnTo>
                  <a:lnTo>
                    <a:pt x="94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136" name="Google Shape;1136;p40"/>
          <p:cNvCxnSpPr/>
          <p:nvPr/>
        </p:nvCxnSpPr>
        <p:spPr>
          <a:xfrm>
            <a:off x="2705200" y="4909513"/>
            <a:ext cx="6067500" cy="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37" name="Google Shape;1137;p40"/>
          <p:cNvSpPr/>
          <p:nvPr/>
        </p:nvSpPr>
        <p:spPr>
          <a:xfrm>
            <a:off x="3829424" y="4862825"/>
            <a:ext cx="89400" cy="89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38" name="Google Shape;1138;p40"/>
          <p:cNvCxnSpPr>
            <a:endCxn id="1137" idx="2"/>
          </p:cNvCxnSpPr>
          <p:nvPr/>
        </p:nvCxnSpPr>
        <p:spPr>
          <a:xfrm rot="10800000" flipH="1">
            <a:off x="2705624" y="4907525"/>
            <a:ext cx="1123800" cy="21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" name="Google Shape;1101;p40">
            <a:extLst>
              <a:ext uri="{FF2B5EF4-FFF2-40B4-BE49-F238E27FC236}">
                <a16:creationId xmlns:a16="http://schemas.microsoft.com/office/drawing/2014/main" id="{B45C0E16-7426-97B6-AD6C-CA74C79193E3}"/>
              </a:ext>
            </a:extLst>
          </p:cNvPr>
          <p:cNvSpPr txBox="1">
            <a:spLocks/>
          </p:cNvSpPr>
          <p:nvPr/>
        </p:nvSpPr>
        <p:spPr>
          <a:xfrm>
            <a:off x="5381843" y="2911994"/>
            <a:ext cx="3341278" cy="11063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1600" b="0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 b="0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 b="0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 b="0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 b="0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 b="0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 b="0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 b="0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3000"/>
              <a:buFont typeface="Poppins"/>
              <a:buNone/>
              <a:defRPr sz="3000" b="0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 algn="l"/>
            <a:r>
              <a:rPr lang="en-US" sz="1200" dirty="0"/>
              <a:t>User by subscription period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dirty="0"/>
              <a:t>The majority of Spotify users have been using the service for one and more than 2 years.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dirty="0"/>
              <a:t>Spotify is still a relatively new service, and that it is growing rapidly.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46760B8-EDF7-E400-E634-9E396893806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7883" y="814477"/>
            <a:ext cx="2571327" cy="175822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A0D94C3-84DB-7BB3-9D33-38F8A6B1028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05200" y="2502242"/>
            <a:ext cx="2526604" cy="1722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2555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1" name="Google Shape;1101;p40"/>
          <p:cNvSpPr txBox="1">
            <a:spLocks noGrp="1"/>
          </p:cNvSpPr>
          <p:nvPr>
            <p:ph type="subTitle" idx="1"/>
          </p:nvPr>
        </p:nvSpPr>
        <p:spPr>
          <a:xfrm>
            <a:off x="5466112" y="1026276"/>
            <a:ext cx="3007906" cy="110639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sz="1200" dirty="0"/>
              <a:t>Most popular listening device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-US" sz="1200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The most popular listening device for Spotify users is the smartphone. 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Spotify is a very mobile-friendly service.</a:t>
            </a:r>
            <a:endParaRPr sz="1200" dirty="0"/>
          </a:p>
        </p:txBody>
      </p:sp>
      <p:grpSp>
        <p:nvGrpSpPr>
          <p:cNvPr id="1103" name="Google Shape;1103;p40"/>
          <p:cNvGrpSpPr/>
          <p:nvPr/>
        </p:nvGrpSpPr>
        <p:grpSpPr>
          <a:xfrm>
            <a:off x="0" y="234600"/>
            <a:ext cx="2168006" cy="3817925"/>
            <a:chOff x="0" y="184950"/>
            <a:chExt cx="2489100" cy="4773600"/>
          </a:xfrm>
        </p:grpSpPr>
        <p:sp>
          <p:nvSpPr>
            <p:cNvPr id="1104" name="Google Shape;1104;p40"/>
            <p:cNvSpPr/>
            <p:nvPr/>
          </p:nvSpPr>
          <p:spPr>
            <a:xfrm>
              <a:off x="0" y="184950"/>
              <a:ext cx="1243800" cy="47736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40"/>
            <p:cNvSpPr/>
            <p:nvPr/>
          </p:nvSpPr>
          <p:spPr>
            <a:xfrm>
              <a:off x="61500" y="4359200"/>
              <a:ext cx="475800" cy="475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40"/>
            <p:cNvSpPr/>
            <p:nvPr/>
          </p:nvSpPr>
          <p:spPr>
            <a:xfrm>
              <a:off x="0" y="184950"/>
              <a:ext cx="2489100" cy="4773600"/>
            </a:xfrm>
            <a:prstGeom prst="roundRect">
              <a:avLst>
                <a:gd name="adj" fmla="val 1114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07" name="Google Shape;1107;p40"/>
          <p:cNvSpPr txBox="1"/>
          <p:nvPr/>
        </p:nvSpPr>
        <p:spPr>
          <a:xfrm>
            <a:off x="429284" y="1207613"/>
            <a:ext cx="11862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</a:rPr>
              <a:t>RESULTS</a:t>
            </a:r>
            <a:endParaRPr sz="1200" b="1" dirty="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1108" name="Google Shape;1108;p40"/>
          <p:cNvGrpSpPr/>
          <p:nvPr/>
        </p:nvGrpSpPr>
        <p:grpSpPr>
          <a:xfrm>
            <a:off x="156230" y="1265599"/>
            <a:ext cx="222708" cy="222689"/>
            <a:chOff x="4436963" y="889641"/>
            <a:chExt cx="363309" cy="363278"/>
          </a:xfrm>
        </p:grpSpPr>
        <p:sp>
          <p:nvSpPr>
            <p:cNvPr id="1109" name="Google Shape;1109;p40"/>
            <p:cNvSpPr/>
            <p:nvPr/>
          </p:nvSpPr>
          <p:spPr>
            <a:xfrm>
              <a:off x="4565503" y="978133"/>
              <a:ext cx="135897" cy="186569"/>
            </a:xfrm>
            <a:custGeom>
              <a:avLst/>
              <a:gdLst/>
              <a:ahLst/>
              <a:cxnLst/>
              <a:rect l="l" t="t" r="r" b="b"/>
              <a:pathLst>
                <a:path w="4452" h="6112" extrusionOk="0">
                  <a:moveTo>
                    <a:pt x="696" y="1330"/>
                  </a:moveTo>
                  <a:lnTo>
                    <a:pt x="3212" y="3051"/>
                  </a:lnTo>
                  <a:lnTo>
                    <a:pt x="696" y="4782"/>
                  </a:lnTo>
                  <a:lnTo>
                    <a:pt x="696" y="1330"/>
                  </a:lnTo>
                  <a:close/>
                  <a:moveTo>
                    <a:pt x="0" y="0"/>
                  </a:moveTo>
                  <a:lnTo>
                    <a:pt x="0" y="6111"/>
                  </a:lnTo>
                  <a:lnTo>
                    <a:pt x="4452" y="30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40"/>
            <p:cNvSpPr/>
            <p:nvPr/>
          </p:nvSpPr>
          <p:spPr>
            <a:xfrm>
              <a:off x="4436963" y="889641"/>
              <a:ext cx="363309" cy="363278"/>
            </a:xfrm>
            <a:custGeom>
              <a:avLst/>
              <a:gdLst/>
              <a:ahLst/>
              <a:cxnLst/>
              <a:rect l="l" t="t" r="r" b="b"/>
              <a:pathLst>
                <a:path w="11902" h="11901" extrusionOk="0">
                  <a:moveTo>
                    <a:pt x="5951" y="705"/>
                  </a:moveTo>
                  <a:cubicBezTo>
                    <a:pt x="8850" y="705"/>
                    <a:pt x="11205" y="3060"/>
                    <a:pt x="11205" y="5950"/>
                  </a:cubicBezTo>
                  <a:cubicBezTo>
                    <a:pt x="11205" y="8850"/>
                    <a:pt x="8850" y="11205"/>
                    <a:pt x="5951" y="11205"/>
                  </a:cubicBezTo>
                  <a:cubicBezTo>
                    <a:pt x="3051" y="11205"/>
                    <a:pt x="696" y="8850"/>
                    <a:pt x="696" y="5950"/>
                  </a:cubicBezTo>
                  <a:cubicBezTo>
                    <a:pt x="696" y="3060"/>
                    <a:pt x="3051" y="705"/>
                    <a:pt x="5951" y="705"/>
                  </a:cubicBezTo>
                  <a:close/>
                  <a:moveTo>
                    <a:pt x="5951" y="0"/>
                  </a:moveTo>
                  <a:cubicBezTo>
                    <a:pt x="2677" y="0"/>
                    <a:pt x="0" y="2676"/>
                    <a:pt x="0" y="5950"/>
                  </a:cubicBezTo>
                  <a:cubicBezTo>
                    <a:pt x="0" y="9233"/>
                    <a:pt x="2677" y="11901"/>
                    <a:pt x="5951" y="11901"/>
                  </a:cubicBezTo>
                  <a:cubicBezTo>
                    <a:pt x="9225" y="11901"/>
                    <a:pt x="11901" y="9233"/>
                    <a:pt x="11901" y="5950"/>
                  </a:cubicBezTo>
                  <a:cubicBezTo>
                    <a:pt x="11901" y="2676"/>
                    <a:pt x="9225" y="0"/>
                    <a:pt x="59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11" name="Google Shape;1111;p40"/>
          <p:cNvSpPr/>
          <p:nvPr/>
        </p:nvSpPr>
        <p:spPr>
          <a:xfrm>
            <a:off x="141854" y="362256"/>
            <a:ext cx="251459" cy="201169"/>
          </a:xfrm>
          <a:custGeom>
            <a:avLst/>
            <a:gdLst/>
            <a:ahLst/>
            <a:cxnLst/>
            <a:rect l="l" t="t" r="r" b="b"/>
            <a:pathLst>
              <a:path w="2392" h="1972" extrusionOk="0">
                <a:moveTo>
                  <a:pt x="1196" y="196"/>
                </a:moveTo>
                <a:lnTo>
                  <a:pt x="2017" y="964"/>
                </a:lnTo>
                <a:lnTo>
                  <a:pt x="1883" y="964"/>
                </a:lnTo>
                <a:lnTo>
                  <a:pt x="1883" y="1829"/>
                </a:lnTo>
                <a:lnTo>
                  <a:pt x="1410" y="1829"/>
                </a:lnTo>
                <a:lnTo>
                  <a:pt x="1410" y="1187"/>
                </a:lnTo>
                <a:lnTo>
                  <a:pt x="964" y="1187"/>
                </a:lnTo>
                <a:lnTo>
                  <a:pt x="964" y="1829"/>
                </a:lnTo>
                <a:lnTo>
                  <a:pt x="509" y="1829"/>
                </a:lnTo>
                <a:lnTo>
                  <a:pt x="509" y="964"/>
                </a:lnTo>
                <a:lnTo>
                  <a:pt x="375" y="964"/>
                </a:lnTo>
                <a:lnTo>
                  <a:pt x="1196" y="196"/>
                </a:lnTo>
                <a:close/>
                <a:moveTo>
                  <a:pt x="1196" y="0"/>
                </a:moveTo>
                <a:lnTo>
                  <a:pt x="1" y="1115"/>
                </a:lnTo>
                <a:lnTo>
                  <a:pt x="366" y="1115"/>
                </a:lnTo>
                <a:lnTo>
                  <a:pt x="366" y="1972"/>
                </a:lnTo>
                <a:lnTo>
                  <a:pt x="1107" y="1972"/>
                </a:lnTo>
                <a:lnTo>
                  <a:pt x="1107" y="1329"/>
                </a:lnTo>
                <a:lnTo>
                  <a:pt x="1259" y="1329"/>
                </a:lnTo>
                <a:lnTo>
                  <a:pt x="1259" y="1972"/>
                </a:lnTo>
                <a:lnTo>
                  <a:pt x="2026" y="1972"/>
                </a:lnTo>
                <a:lnTo>
                  <a:pt x="2026" y="1115"/>
                </a:lnTo>
                <a:lnTo>
                  <a:pt x="2392" y="1115"/>
                </a:lnTo>
                <a:lnTo>
                  <a:pt x="119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2" name="Google Shape;1112;p40">
            <a:hlinkClick r:id="rId3" action="ppaction://hlinksldjump"/>
          </p:cNvPr>
          <p:cNvSpPr txBox="1"/>
          <p:nvPr/>
        </p:nvSpPr>
        <p:spPr>
          <a:xfrm>
            <a:off x="420879" y="751575"/>
            <a:ext cx="1899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TABLE OF CONTENTS</a:t>
            </a:r>
            <a:endParaRPr sz="1200" b="1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13" name="Google Shape;1113;p40"/>
          <p:cNvSpPr/>
          <p:nvPr/>
        </p:nvSpPr>
        <p:spPr>
          <a:xfrm>
            <a:off x="523226" y="1589567"/>
            <a:ext cx="329100" cy="329100"/>
          </a:xfrm>
          <a:prstGeom prst="ellipse">
            <a:avLst/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05</a:t>
            </a:r>
            <a:endParaRPr dirty="0"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114" name="Google Shape;1114;p40">
            <a:hlinkClick r:id="rId4" action="ppaction://hlinksldjump"/>
          </p:cNvPr>
          <p:cNvSpPr txBox="1"/>
          <p:nvPr/>
        </p:nvSpPr>
        <p:spPr>
          <a:xfrm>
            <a:off x="917288" y="1516217"/>
            <a:ext cx="12507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1" dirty="0">
                <a:solidFill>
                  <a:schemeClr val="lt1"/>
                </a:solidFill>
                <a:uFill>
                  <a:noFill/>
                </a:uFill>
                <a:latin typeface="Poppins Light"/>
                <a:ea typeface="Poppins Light"/>
                <a:cs typeface="Poppins Light"/>
                <a:sym typeface="Poppins Light"/>
              </a:rPr>
              <a:t>Device</a:t>
            </a:r>
            <a:endParaRPr sz="1200" i="1" dirty="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115" name="Google Shape;1115;p40">
            <a:hlinkClick r:id="rId5" action="ppaction://hlinksldjump"/>
          </p:cNvPr>
          <p:cNvSpPr txBox="1"/>
          <p:nvPr/>
        </p:nvSpPr>
        <p:spPr>
          <a:xfrm>
            <a:off x="917288" y="2026442"/>
            <a:ext cx="12507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i="1" dirty="0">
                <a:solidFill>
                  <a:schemeClr val="lt1"/>
                </a:solidFill>
                <a:uFill>
                  <a:noFill/>
                </a:uFill>
                <a:latin typeface="Poppins Light"/>
                <a:ea typeface="Poppins Light"/>
                <a:cs typeface="Poppins Light"/>
                <a:sym typeface="Poppins Light"/>
              </a:rPr>
              <a:t>Premium subscription willingness </a:t>
            </a:r>
            <a:endParaRPr sz="1200" i="1" dirty="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116" name="Google Shape;1116;p40">
            <a:hlinkClick r:id="" action="ppaction://noaction"/>
          </p:cNvPr>
          <p:cNvSpPr txBox="1"/>
          <p:nvPr/>
        </p:nvSpPr>
        <p:spPr>
          <a:xfrm>
            <a:off x="917287" y="2536667"/>
            <a:ext cx="1403491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b="0" i="1" dirty="0">
                <a:solidFill>
                  <a:schemeClr val="bg1"/>
                </a:solidFill>
                <a:effectLst/>
                <a:latin typeface="Poppins Light" panose="00000400000000000000" pitchFamily="2" charset="0"/>
                <a:cs typeface="Poppins Light" panose="00000400000000000000" pitchFamily="2" charset="0"/>
              </a:rPr>
              <a:t>User satisfaction</a:t>
            </a:r>
            <a:endParaRPr lang="en-IN" sz="1050" i="1" dirty="0">
              <a:solidFill>
                <a:schemeClr val="bg1"/>
              </a:solidFill>
              <a:latin typeface="Poppins Light" panose="00000400000000000000" pitchFamily="2" charset="0"/>
              <a:ea typeface="Poppins Light"/>
              <a:cs typeface="Poppins Light" panose="00000400000000000000" pitchFamily="2" charset="0"/>
              <a:sym typeface="Poppins Light"/>
            </a:endParaRPr>
          </a:p>
        </p:txBody>
      </p:sp>
      <p:sp>
        <p:nvSpPr>
          <p:cNvPr id="1117" name="Google Shape;1117;p40">
            <a:hlinkClick r:id="" action="ppaction://noaction"/>
          </p:cNvPr>
          <p:cNvSpPr txBox="1"/>
          <p:nvPr/>
        </p:nvSpPr>
        <p:spPr>
          <a:xfrm>
            <a:off x="917287" y="3046892"/>
            <a:ext cx="1400757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i="1" dirty="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Preferred premium plan</a:t>
            </a:r>
            <a:endParaRPr sz="1200" i="1" dirty="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cxnSp>
        <p:nvCxnSpPr>
          <p:cNvPr id="1118" name="Google Shape;1118;p40"/>
          <p:cNvCxnSpPr/>
          <p:nvPr/>
        </p:nvCxnSpPr>
        <p:spPr>
          <a:xfrm rot="10800000">
            <a:off x="75" y="688600"/>
            <a:ext cx="2168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19" name="Google Shape;1119;p40"/>
          <p:cNvCxnSpPr/>
          <p:nvPr/>
        </p:nvCxnSpPr>
        <p:spPr>
          <a:xfrm rot="10800000">
            <a:off x="75" y="1145800"/>
            <a:ext cx="2168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20" name="Google Shape;1120;p40"/>
          <p:cNvCxnSpPr/>
          <p:nvPr/>
        </p:nvCxnSpPr>
        <p:spPr>
          <a:xfrm rot="10800000">
            <a:off x="75" y="3615996"/>
            <a:ext cx="2168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21" name="Google Shape;1121;p40"/>
          <p:cNvSpPr/>
          <p:nvPr/>
        </p:nvSpPr>
        <p:spPr>
          <a:xfrm>
            <a:off x="523226" y="2099792"/>
            <a:ext cx="329100" cy="329100"/>
          </a:xfrm>
          <a:prstGeom prst="ellipse">
            <a:avLst/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06</a:t>
            </a:r>
            <a:endParaRPr dirty="0"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122" name="Google Shape;1122;p40"/>
          <p:cNvSpPr/>
          <p:nvPr/>
        </p:nvSpPr>
        <p:spPr>
          <a:xfrm>
            <a:off x="523226" y="2610017"/>
            <a:ext cx="329100" cy="329100"/>
          </a:xfrm>
          <a:prstGeom prst="ellipse">
            <a:avLst/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07</a:t>
            </a:r>
            <a:endParaRPr dirty="0"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123" name="Google Shape;1123;p40"/>
          <p:cNvSpPr/>
          <p:nvPr/>
        </p:nvSpPr>
        <p:spPr>
          <a:xfrm>
            <a:off x="523226" y="3120242"/>
            <a:ext cx="329100" cy="329100"/>
          </a:xfrm>
          <a:prstGeom prst="ellipse">
            <a:avLst/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08</a:t>
            </a:r>
            <a:endParaRPr dirty="0"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124" name="Google Shape;1124;p40"/>
          <p:cNvSpPr/>
          <p:nvPr/>
        </p:nvSpPr>
        <p:spPr>
          <a:xfrm>
            <a:off x="161966" y="797362"/>
            <a:ext cx="211236" cy="239677"/>
          </a:xfrm>
          <a:custGeom>
            <a:avLst/>
            <a:gdLst/>
            <a:ahLst/>
            <a:cxnLst/>
            <a:rect l="l" t="t" r="r" b="b"/>
            <a:pathLst>
              <a:path w="10491" h="11905" extrusionOk="0">
                <a:moveTo>
                  <a:pt x="9795" y="874"/>
                </a:moveTo>
                <a:lnTo>
                  <a:pt x="9795" y="2944"/>
                </a:lnTo>
                <a:lnTo>
                  <a:pt x="4219" y="4184"/>
                </a:lnTo>
                <a:lnTo>
                  <a:pt x="4219" y="2114"/>
                </a:lnTo>
                <a:lnTo>
                  <a:pt x="9795" y="874"/>
                </a:lnTo>
                <a:close/>
                <a:moveTo>
                  <a:pt x="8394" y="7021"/>
                </a:moveTo>
                <a:cubicBezTo>
                  <a:pt x="9161" y="7021"/>
                  <a:pt x="9786" y="7645"/>
                  <a:pt x="9786" y="8422"/>
                </a:cubicBezTo>
                <a:cubicBezTo>
                  <a:pt x="9786" y="9189"/>
                  <a:pt x="9161" y="9813"/>
                  <a:pt x="8394" y="9813"/>
                </a:cubicBezTo>
                <a:cubicBezTo>
                  <a:pt x="7618" y="9813"/>
                  <a:pt x="6994" y="9189"/>
                  <a:pt x="6994" y="8422"/>
                </a:cubicBezTo>
                <a:cubicBezTo>
                  <a:pt x="6994" y="7645"/>
                  <a:pt x="7618" y="7021"/>
                  <a:pt x="8394" y="7021"/>
                </a:cubicBezTo>
                <a:close/>
                <a:moveTo>
                  <a:pt x="2114" y="8422"/>
                </a:moveTo>
                <a:cubicBezTo>
                  <a:pt x="2881" y="8422"/>
                  <a:pt x="3506" y="9046"/>
                  <a:pt x="3506" y="9813"/>
                </a:cubicBezTo>
                <a:cubicBezTo>
                  <a:pt x="3506" y="10580"/>
                  <a:pt x="2881" y="11205"/>
                  <a:pt x="2114" y="11205"/>
                </a:cubicBezTo>
                <a:cubicBezTo>
                  <a:pt x="1347" y="11205"/>
                  <a:pt x="722" y="10580"/>
                  <a:pt x="722" y="9813"/>
                </a:cubicBezTo>
                <a:cubicBezTo>
                  <a:pt x="722" y="9046"/>
                  <a:pt x="1347" y="8422"/>
                  <a:pt x="2114" y="8422"/>
                </a:cubicBezTo>
                <a:close/>
                <a:moveTo>
                  <a:pt x="10491" y="0"/>
                </a:moveTo>
                <a:lnTo>
                  <a:pt x="3514" y="1552"/>
                </a:lnTo>
                <a:lnTo>
                  <a:pt x="3514" y="8252"/>
                </a:lnTo>
                <a:cubicBezTo>
                  <a:pt x="3145" y="7924"/>
                  <a:pt x="2657" y="7723"/>
                  <a:pt x="2124" y="7723"/>
                </a:cubicBezTo>
                <a:cubicBezTo>
                  <a:pt x="2091" y="7723"/>
                  <a:pt x="2058" y="7724"/>
                  <a:pt x="2025" y="7726"/>
                </a:cubicBezTo>
                <a:cubicBezTo>
                  <a:pt x="936" y="7770"/>
                  <a:pt x="62" y="8662"/>
                  <a:pt x="35" y="9751"/>
                </a:cubicBezTo>
                <a:cubicBezTo>
                  <a:pt x="1" y="10932"/>
                  <a:pt x="949" y="11904"/>
                  <a:pt x="2116" y="11904"/>
                </a:cubicBezTo>
                <a:cubicBezTo>
                  <a:pt x="2156" y="11904"/>
                  <a:pt x="2197" y="11903"/>
                  <a:pt x="2239" y="11901"/>
                </a:cubicBezTo>
                <a:cubicBezTo>
                  <a:pt x="3354" y="11838"/>
                  <a:pt x="4219" y="10902"/>
                  <a:pt x="4219" y="9786"/>
                </a:cubicBezTo>
                <a:lnTo>
                  <a:pt x="4219" y="4898"/>
                </a:lnTo>
                <a:lnTo>
                  <a:pt x="9795" y="3658"/>
                </a:lnTo>
                <a:lnTo>
                  <a:pt x="9795" y="6860"/>
                </a:lnTo>
                <a:cubicBezTo>
                  <a:pt x="9425" y="6524"/>
                  <a:pt x="8937" y="6323"/>
                  <a:pt x="8404" y="6323"/>
                </a:cubicBezTo>
                <a:cubicBezTo>
                  <a:pt x="8371" y="6323"/>
                  <a:pt x="8338" y="6324"/>
                  <a:pt x="8305" y="6325"/>
                </a:cubicBezTo>
                <a:cubicBezTo>
                  <a:pt x="7217" y="6379"/>
                  <a:pt x="6342" y="7271"/>
                  <a:pt x="6307" y="8359"/>
                </a:cubicBezTo>
                <a:cubicBezTo>
                  <a:pt x="6272" y="9545"/>
                  <a:pt x="7228" y="10512"/>
                  <a:pt x="8409" y="10512"/>
                </a:cubicBezTo>
                <a:cubicBezTo>
                  <a:pt x="8445" y="10512"/>
                  <a:pt x="8482" y="10511"/>
                  <a:pt x="8519" y="10509"/>
                </a:cubicBezTo>
                <a:cubicBezTo>
                  <a:pt x="9625" y="10447"/>
                  <a:pt x="10491" y="9510"/>
                  <a:pt x="10491" y="8395"/>
                </a:cubicBezTo>
                <a:lnTo>
                  <a:pt x="10491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25" name="Google Shape;1125;p40"/>
          <p:cNvGrpSpPr/>
          <p:nvPr/>
        </p:nvGrpSpPr>
        <p:grpSpPr>
          <a:xfrm>
            <a:off x="171571" y="3727018"/>
            <a:ext cx="192025" cy="201167"/>
            <a:chOff x="848108" y="2667020"/>
            <a:chExt cx="53144" cy="56135"/>
          </a:xfrm>
        </p:grpSpPr>
        <p:sp>
          <p:nvSpPr>
            <p:cNvPr id="1126" name="Google Shape;1126;p40"/>
            <p:cNvSpPr/>
            <p:nvPr/>
          </p:nvSpPr>
          <p:spPr>
            <a:xfrm>
              <a:off x="859005" y="2667020"/>
              <a:ext cx="31349" cy="31349"/>
            </a:xfrm>
            <a:custGeom>
              <a:avLst/>
              <a:gdLst/>
              <a:ahLst/>
              <a:cxnLst/>
              <a:rect l="l" t="t" r="r" b="b"/>
              <a:pathLst>
                <a:path w="1027" h="1027" extrusionOk="0">
                  <a:moveTo>
                    <a:pt x="518" y="143"/>
                  </a:moveTo>
                  <a:cubicBezTo>
                    <a:pt x="723" y="143"/>
                    <a:pt x="884" y="313"/>
                    <a:pt x="884" y="509"/>
                  </a:cubicBezTo>
                  <a:cubicBezTo>
                    <a:pt x="884" y="714"/>
                    <a:pt x="723" y="884"/>
                    <a:pt x="518" y="884"/>
                  </a:cubicBezTo>
                  <a:cubicBezTo>
                    <a:pt x="313" y="884"/>
                    <a:pt x="144" y="714"/>
                    <a:pt x="144" y="509"/>
                  </a:cubicBezTo>
                  <a:cubicBezTo>
                    <a:pt x="144" y="313"/>
                    <a:pt x="313" y="143"/>
                    <a:pt x="518" y="143"/>
                  </a:cubicBezTo>
                  <a:close/>
                  <a:moveTo>
                    <a:pt x="518" y="0"/>
                  </a:moveTo>
                  <a:cubicBezTo>
                    <a:pt x="233" y="0"/>
                    <a:pt x="1" y="232"/>
                    <a:pt x="1" y="509"/>
                  </a:cubicBezTo>
                  <a:cubicBezTo>
                    <a:pt x="1" y="794"/>
                    <a:pt x="233" y="1026"/>
                    <a:pt x="518" y="1026"/>
                  </a:cubicBezTo>
                  <a:cubicBezTo>
                    <a:pt x="804" y="1026"/>
                    <a:pt x="1027" y="794"/>
                    <a:pt x="1027" y="509"/>
                  </a:cubicBezTo>
                  <a:cubicBezTo>
                    <a:pt x="1027" y="232"/>
                    <a:pt x="804" y="0"/>
                    <a:pt x="5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40"/>
            <p:cNvSpPr/>
            <p:nvPr/>
          </p:nvSpPr>
          <p:spPr>
            <a:xfrm>
              <a:off x="848108" y="2705695"/>
              <a:ext cx="53144" cy="17460"/>
            </a:xfrm>
            <a:custGeom>
              <a:avLst/>
              <a:gdLst/>
              <a:ahLst/>
              <a:cxnLst/>
              <a:rect l="l" t="t" r="r" b="b"/>
              <a:pathLst>
                <a:path w="1741" h="572" extrusionOk="0">
                  <a:moveTo>
                    <a:pt x="875" y="0"/>
                  </a:moveTo>
                  <a:cubicBezTo>
                    <a:pt x="518" y="0"/>
                    <a:pt x="179" y="188"/>
                    <a:pt x="1" y="500"/>
                  </a:cubicBezTo>
                  <a:lnTo>
                    <a:pt x="126" y="571"/>
                  </a:lnTo>
                  <a:cubicBezTo>
                    <a:pt x="286" y="304"/>
                    <a:pt x="563" y="143"/>
                    <a:pt x="875" y="143"/>
                  </a:cubicBezTo>
                  <a:cubicBezTo>
                    <a:pt x="1179" y="143"/>
                    <a:pt x="1464" y="304"/>
                    <a:pt x="1616" y="571"/>
                  </a:cubicBezTo>
                  <a:lnTo>
                    <a:pt x="1741" y="500"/>
                  </a:lnTo>
                  <a:cubicBezTo>
                    <a:pt x="1562" y="188"/>
                    <a:pt x="1232" y="0"/>
                    <a:pt x="8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28" name="Google Shape;1128;p40">
            <a:hlinkClick r:id="" action="ppaction://noaction"/>
          </p:cNvPr>
          <p:cNvSpPr txBox="1"/>
          <p:nvPr/>
        </p:nvSpPr>
        <p:spPr>
          <a:xfrm>
            <a:off x="420879" y="3663051"/>
            <a:ext cx="1899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THANKS!</a:t>
            </a:r>
            <a:endParaRPr sz="1200" b="1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29" name="Google Shape;1129;p40">
            <a:hlinkClick r:id="rId6" action="ppaction://hlinksldjump"/>
          </p:cNvPr>
          <p:cNvSpPr txBox="1"/>
          <p:nvPr/>
        </p:nvSpPr>
        <p:spPr>
          <a:xfrm>
            <a:off x="420879" y="298293"/>
            <a:ext cx="1899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HOME</a:t>
            </a:r>
            <a:endParaRPr sz="1200" b="1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1130" name="Google Shape;1130;p40"/>
          <p:cNvGrpSpPr/>
          <p:nvPr/>
        </p:nvGrpSpPr>
        <p:grpSpPr>
          <a:xfrm>
            <a:off x="6341136" y="4613307"/>
            <a:ext cx="70559" cy="69120"/>
            <a:chOff x="6341136" y="4613307"/>
            <a:chExt cx="70559" cy="69120"/>
          </a:xfrm>
        </p:grpSpPr>
        <p:sp>
          <p:nvSpPr>
            <p:cNvPr id="1131" name="Google Shape;1131;p40">
              <a:hlinkClick r:id="" action="ppaction://hlinkshowjump?jump=nextslide"/>
            </p:cNvPr>
            <p:cNvSpPr/>
            <p:nvPr/>
          </p:nvSpPr>
          <p:spPr>
            <a:xfrm>
              <a:off x="6341136" y="4613307"/>
              <a:ext cx="60485" cy="69120"/>
            </a:xfrm>
            <a:custGeom>
              <a:avLst/>
              <a:gdLst/>
              <a:ahLst/>
              <a:cxnLst/>
              <a:rect l="l" t="t" r="r" b="b"/>
              <a:pathLst>
                <a:path w="9414" h="10758" extrusionOk="0">
                  <a:moveTo>
                    <a:pt x="0" y="0"/>
                  </a:moveTo>
                  <a:lnTo>
                    <a:pt x="0" y="10758"/>
                  </a:lnTo>
                  <a:lnTo>
                    <a:pt x="9413" y="52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40">
              <a:hlinkClick r:id="" action="ppaction://hlinkshowjump?jump=nextslide"/>
            </p:cNvPr>
            <p:cNvSpPr/>
            <p:nvPr/>
          </p:nvSpPr>
          <p:spPr>
            <a:xfrm>
              <a:off x="6399450" y="4613307"/>
              <a:ext cx="12246" cy="69120"/>
            </a:xfrm>
            <a:custGeom>
              <a:avLst/>
              <a:gdLst/>
              <a:ahLst/>
              <a:cxnLst/>
              <a:rect l="l" t="t" r="r" b="b"/>
              <a:pathLst>
                <a:path w="1906" h="10758" extrusionOk="0">
                  <a:moveTo>
                    <a:pt x="1" y="0"/>
                  </a:moveTo>
                  <a:lnTo>
                    <a:pt x="1" y="10758"/>
                  </a:lnTo>
                  <a:lnTo>
                    <a:pt x="1906" y="10758"/>
                  </a:lnTo>
                  <a:lnTo>
                    <a:pt x="19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3" name="Google Shape;1133;p40"/>
          <p:cNvGrpSpPr/>
          <p:nvPr/>
        </p:nvGrpSpPr>
        <p:grpSpPr>
          <a:xfrm>
            <a:off x="5085640" y="4613307"/>
            <a:ext cx="71285" cy="69120"/>
            <a:chOff x="5085640" y="4613307"/>
            <a:chExt cx="71285" cy="69120"/>
          </a:xfrm>
        </p:grpSpPr>
        <p:sp>
          <p:nvSpPr>
            <p:cNvPr id="1134" name="Google Shape;1134;p40">
              <a:hlinkClick r:id="" action="ppaction://hlinkshowjump?jump=previousslide"/>
            </p:cNvPr>
            <p:cNvSpPr/>
            <p:nvPr/>
          </p:nvSpPr>
          <p:spPr>
            <a:xfrm>
              <a:off x="5085640" y="4613307"/>
              <a:ext cx="12966" cy="69120"/>
            </a:xfrm>
            <a:custGeom>
              <a:avLst/>
              <a:gdLst/>
              <a:ahLst/>
              <a:cxnLst/>
              <a:rect l="l" t="t" r="r" b="b"/>
              <a:pathLst>
                <a:path w="2018" h="10758" extrusionOk="0">
                  <a:moveTo>
                    <a:pt x="0" y="0"/>
                  </a:moveTo>
                  <a:lnTo>
                    <a:pt x="0" y="10758"/>
                  </a:lnTo>
                  <a:lnTo>
                    <a:pt x="2017" y="10758"/>
                  </a:lnTo>
                  <a:lnTo>
                    <a:pt x="201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40">
              <a:hlinkClick r:id="" action="ppaction://hlinkshowjump?jump=previousslide"/>
            </p:cNvPr>
            <p:cNvSpPr/>
            <p:nvPr/>
          </p:nvSpPr>
          <p:spPr>
            <a:xfrm>
              <a:off x="5096440" y="4613307"/>
              <a:ext cx="60485" cy="69120"/>
            </a:xfrm>
            <a:custGeom>
              <a:avLst/>
              <a:gdLst/>
              <a:ahLst/>
              <a:cxnLst/>
              <a:rect l="l" t="t" r="r" b="b"/>
              <a:pathLst>
                <a:path w="9414" h="10758" extrusionOk="0">
                  <a:moveTo>
                    <a:pt x="9413" y="0"/>
                  </a:moveTo>
                  <a:lnTo>
                    <a:pt x="0" y="5267"/>
                  </a:lnTo>
                  <a:lnTo>
                    <a:pt x="9413" y="10758"/>
                  </a:lnTo>
                  <a:lnTo>
                    <a:pt x="94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136" name="Google Shape;1136;p40"/>
          <p:cNvCxnSpPr/>
          <p:nvPr/>
        </p:nvCxnSpPr>
        <p:spPr>
          <a:xfrm>
            <a:off x="2705200" y="4909513"/>
            <a:ext cx="6067500" cy="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37" name="Google Shape;1137;p40"/>
          <p:cNvSpPr/>
          <p:nvPr/>
        </p:nvSpPr>
        <p:spPr>
          <a:xfrm>
            <a:off x="3829424" y="4862825"/>
            <a:ext cx="89400" cy="89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38" name="Google Shape;1138;p40"/>
          <p:cNvCxnSpPr>
            <a:endCxn id="1137" idx="2"/>
          </p:cNvCxnSpPr>
          <p:nvPr/>
        </p:nvCxnSpPr>
        <p:spPr>
          <a:xfrm rot="10800000" flipH="1">
            <a:off x="2705624" y="4907525"/>
            <a:ext cx="1123800" cy="21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" name="Google Shape;1101;p40">
            <a:extLst>
              <a:ext uri="{FF2B5EF4-FFF2-40B4-BE49-F238E27FC236}">
                <a16:creationId xmlns:a16="http://schemas.microsoft.com/office/drawing/2014/main" id="{B45C0E16-7426-97B6-AD6C-CA74C79193E3}"/>
              </a:ext>
            </a:extLst>
          </p:cNvPr>
          <p:cNvSpPr txBox="1">
            <a:spLocks/>
          </p:cNvSpPr>
          <p:nvPr/>
        </p:nvSpPr>
        <p:spPr>
          <a:xfrm>
            <a:off x="5466112" y="2831145"/>
            <a:ext cx="3341278" cy="11063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1600" b="0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 b="0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 b="0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 b="0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 b="0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 b="0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 b="0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 b="0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3000"/>
              <a:buFont typeface="Poppins"/>
              <a:buNone/>
              <a:defRPr sz="3000" b="0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 algn="l"/>
            <a:r>
              <a:rPr lang="en-US" sz="1200" dirty="0"/>
              <a:t>Willingness to buy subscription plan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dirty="0"/>
              <a:t>The majority of Spotify users are not willing to pay for a premium subscription.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dirty="0"/>
              <a:t>Spotify need to increase conversion rate for generate a lot of revenue from premium subscriptions.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172301B-918E-4588-B6AF-6207552B0D5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05199" y="702173"/>
            <a:ext cx="2526605" cy="174665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82AB1A4-F5C5-8014-CFC8-21E74841624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05199" y="2493532"/>
            <a:ext cx="2515959" cy="1737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9083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1" name="Google Shape;1101;p40"/>
          <p:cNvSpPr txBox="1">
            <a:spLocks noGrp="1"/>
          </p:cNvSpPr>
          <p:nvPr>
            <p:ph type="subTitle" idx="1"/>
          </p:nvPr>
        </p:nvSpPr>
        <p:spPr>
          <a:xfrm>
            <a:off x="5466112" y="1022307"/>
            <a:ext cx="3007906" cy="110639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sz="1200" dirty="0"/>
              <a:t>User satisfaction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-US" sz="1200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The majority of Spotify users are ok with service and satisfied with Spotify's music recommendations. 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users are finding the music they want to listen to but needs to be covert into satisfied user</a:t>
            </a:r>
            <a:endParaRPr sz="1200" dirty="0"/>
          </a:p>
        </p:txBody>
      </p:sp>
      <p:grpSp>
        <p:nvGrpSpPr>
          <p:cNvPr id="1103" name="Google Shape;1103;p40"/>
          <p:cNvGrpSpPr/>
          <p:nvPr/>
        </p:nvGrpSpPr>
        <p:grpSpPr>
          <a:xfrm>
            <a:off x="0" y="234600"/>
            <a:ext cx="2168006" cy="3817925"/>
            <a:chOff x="0" y="184950"/>
            <a:chExt cx="2489100" cy="4773600"/>
          </a:xfrm>
        </p:grpSpPr>
        <p:sp>
          <p:nvSpPr>
            <p:cNvPr id="1104" name="Google Shape;1104;p40"/>
            <p:cNvSpPr/>
            <p:nvPr/>
          </p:nvSpPr>
          <p:spPr>
            <a:xfrm>
              <a:off x="0" y="184950"/>
              <a:ext cx="1243800" cy="47736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40"/>
            <p:cNvSpPr/>
            <p:nvPr/>
          </p:nvSpPr>
          <p:spPr>
            <a:xfrm>
              <a:off x="61500" y="4359200"/>
              <a:ext cx="475800" cy="475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40"/>
            <p:cNvSpPr/>
            <p:nvPr/>
          </p:nvSpPr>
          <p:spPr>
            <a:xfrm>
              <a:off x="0" y="184950"/>
              <a:ext cx="2489100" cy="4773600"/>
            </a:xfrm>
            <a:prstGeom prst="roundRect">
              <a:avLst>
                <a:gd name="adj" fmla="val 1114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07" name="Google Shape;1107;p40"/>
          <p:cNvSpPr txBox="1"/>
          <p:nvPr/>
        </p:nvSpPr>
        <p:spPr>
          <a:xfrm>
            <a:off x="429284" y="1207613"/>
            <a:ext cx="11862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</a:rPr>
              <a:t>RESULTS</a:t>
            </a:r>
            <a:endParaRPr sz="1200" b="1" dirty="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1108" name="Google Shape;1108;p40"/>
          <p:cNvGrpSpPr/>
          <p:nvPr/>
        </p:nvGrpSpPr>
        <p:grpSpPr>
          <a:xfrm>
            <a:off x="156230" y="1265599"/>
            <a:ext cx="222708" cy="222689"/>
            <a:chOff x="4436963" y="889641"/>
            <a:chExt cx="363309" cy="363278"/>
          </a:xfrm>
        </p:grpSpPr>
        <p:sp>
          <p:nvSpPr>
            <p:cNvPr id="1109" name="Google Shape;1109;p40"/>
            <p:cNvSpPr/>
            <p:nvPr/>
          </p:nvSpPr>
          <p:spPr>
            <a:xfrm>
              <a:off x="4565503" y="978133"/>
              <a:ext cx="135897" cy="186569"/>
            </a:xfrm>
            <a:custGeom>
              <a:avLst/>
              <a:gdLst/>
              <a:ahLst/>
              <a:cxnLst/>
              <a:rect l="l" t="t" r="r" b="b"/>
              <a:pathLst>
                <a:path w="4452" h="6112" extrusionOk="0">
                  <a:moveTo>
                    <a:pt x="696" y="1330"/>
                  </a:moveTo>
                  <a:lnTo>
                    <a:pt x="3212" y="3051"/>
                  </a:lnTo>
                  <a:lnTo>
                    <a:pt x="696" y="4782"/>
                  </a:lnTo>
                  <a:lnTo>
                    <a:pt x="696" y="1330"/>
                  </a:lnTo>
                  <a:close/>
                  <a:moveTo>
                    <a:pt x="0" y="0"/>
                  </a:moveTo>
                  <a:lnTo>
                    <a:pt x="0" y="6111"/>
                  </a:lnTo>
                  <a:lnTo>
                    <a:pt x="4452" y="30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40"/>
            <p:cNvSpPr/>
            <p:nvPr/>
          </p:nvSpPr>
          <p:spPr>
            <a:xfrm>
              <a:off x="4436963" y="889641"/>
              <a:ext cx="363309" cy="363278"/>
            </a:xfrm>
            <a:custGeom>
              <a:avLst/>
              <a:gdLst/>
              <a:ahLst/>
              <a:cxnLst/>
              <a:rect l="l" t="t" r="r" b="b"/>
              <a:pathLst>
                <a:path w="11902" h="11901" extrusionOk="0">
                  <a:moveTo>
                    <a:pt x="5951" y="705"/>
                  </a:moveTo>
                  <a:cubicBezTo>
                    <a:pt x="8850" y="705"/>
                    <a:pt x="11205" y="3060"/>
                    <a:pt x="11205" y="5950"/>
                  </a:cubicBezTo>
                  <a:cubicBezTo>
                    <a:pt x="11205" y="8850"/>
                    <a:pt x="8850" y="11205"/>
                    <a:pt x="5951" y="11205"/>
                  </a:cubicBezTo>
                  <a:cubicBezTo>
                    <a:pt x="3051" y="11205"/>
                    <a:pt x="696" y="8850"/>
                    <a:pt x="696" y="5950"/>
                  </a:cubicBezTo>
                  <a:cubicBezTo>
                    <a:pt x="696" y="3060"/>
                    <a:pt x="3051" y="705"/>
                    <a:pt x="5951" y="705"/>
                  </a:cubicBezTo>
                  <a:close/>
                  <a:moveTo>
                    <a:pt x="5951" y="0"/>
                  </a:moveTo>
                  <a:cubicBezTo>
                    <a:pt x="2677" y="0"/>
                    <a:pt x="0" y="2676"/>
                    <a:pt x="0" y="5950"/>
                  </a:cubicBezTo>
                  <a:cubicBezTo>
                    <a:pt x="0" y="9233"/>
                    <a:pt x="2677" y="11901"/>
                    <a:pt x="5951" y="11901"/>
                  </a:cubicBezTo>
                  <a:cubicBezTo>
                    <a:pt x="9225" y="11901"/>
                    <a:pt x="11901" y="9233"/>
                    <a:pt x="11901" y="5950"/>
                  </a:cubicBezTo>
                  <a:cubicBezTo>
                    <a:pt x="11901" y="2676"/>
                    <a:pt x="9225" y="0"/>
                    <a:pt x="59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11" name="Google Shape;1111;p40"/>
          <p:cNvSpPr/>
          <p:nvPr/>
        </p:nvSpPr>
        <p:spPr>
          <a:xfrm>
            <a:off x="141854" y="362256"/>
            <a:ext cx="251459" cy="201169"/>
          </a:xfrm>
          <a:custGeom>
            <a:avLst/>
            <a:gdLst/>
            <a:ahLst/>
            <a:cxnLst/>
            <a:rect l="l" t="t" r="r" b="b"/>
            <a:pathLst>
              <a:path w="2392" h="1972" extrusionOk="0">
                <a:moveTo>
                  <a:pt x="1196" y="196"/>
                </a:moveTo>
                <a:lnTo>
                  <a:pt x="2017" y="964"/>
                </a:lnTo>
                <a:lnTo>
                  <a:pt x="1883" y="964"/>
                </a:lnTo>
                <a:lnTo>
                  <a:pt x="1883" y="1829"/>
                </a:lnTo>
                <a:lnTo>
                  <a:pt x="1410" y="1829"/>
                </a:lnTo>
                <a:lnTo>
                  <a:pt x="1410" y="1187"/>
                </a:lnTo>
                <a:lnTo>
                  <a:pt x="964" y="1187"/>
                </a:lnTo>
                <a:lnTo>
                  <a:pt x="964" y="1829"/>
                </a:lnTo>
                <a:lnTo>
                  <a:pt x="509" y="1829"/>
                </a:lnTo>
                <a:lnTo>
                  <a:pt x="509" y="964"/>
                </a:lnTo>
                <a:lnTo>
                  <a:pt x="375" y="964"/>
                </a:lnTo>
                <a:lnTo>
                  <a:pt x="1196" y="196"/>
                </a:lnTo>
                <a:close/>
                <a:moveTo>
                  <a:pt x="1196" y="0"/>
                </a:moveTo>
                <a:lnTo>
                  <a:pt x="1" y="1115"/>
                </a:lnTo>
                <a:lnTo>
                  <a:pt x="366" y="1115"/>
                </a:lnTo>
                <a:lnTo>
                  <a:pt x="366" y="1972"/>
                </a:lnTo>
                <a:lnTo>
                  <a:pt x="1107" y="1972"/>
                </a:lnTo>
                <a:lnTo>
                  <a:pt x="1107" y="1329"/>
                </a:lnTo>
                <a:lnTo>
                  <a:pt x="1259" y="1329"/>
                </a:lnTo>
                <a:lnTo>
                  <a:pt x="1259" y="1972"/>
                </a:lnTo>
                <a:lnTo>
                  <a:pt x="2026" y="1972"/>
                </a:lnTo>
                <a:lnTo>
                  <a:pt x="2026" y="1115"/>
                </a:lnTo>
                <a:lnTo>
                  <a:pt x="2392" y="1115"/>
                </a:lnTo>
                <a:lnTo>
                  <a:pt x="119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2" name="Google Shape;1112;p40">
            <a:hlinkClick r:id="rId3" action="ppaction://hlinksldjump"/>
          </p:cNvPr>
          <p:cNvSpPr txBox="1"/>
          <p:nvPr/>
        </p:nvSpPr>
        <p:spPr>
          <a:xfrm>
            <a:off x="420879" y="751575"/>
            <a:ext cx="1899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TABLE OF CONTENTS</a:t>
            </a:r>
            <a:endParaRPr sz="1200" b="1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13" name="Google Shape;1113;p40"/>
          <p:cNvSpPr/>
          <p:nvPr/>
        </p:nvSpPr>
        <p:spPr>
          <a:xfrm>
            <a:off x="523226" y="1589567"/>
            <a:ext cx="329100" cy="329100"/>
          </a:xfrm>
          <a:prstGeom prst="ellipse">
            <a:avLst/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05</a:t>
            </a:r>
            <a:endParaRPr dirty="0"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114" name="Google Shape;1114;p40">
            <a:hlinkClick r:id="rId4" action="ppaction://hlinksldjump"/>
          </p:cNvPr>
          <p:cNvSpPr txBox="1"/>
          <p:nvPr/>
        </p:nvSpPr>
        <p:spPr>
          <a:xfrm>
            <a:off x="917288" y="1516217"/>
            <a:ext cx="12507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1" dirty="0">
                <a:solidFill>
                  <a:schemeClr val="lt1"/>
                </a:solidFill>
                <a:uFill>
                  <a:noFill/>
                </a:uFill>
                <a:latin typeface="Poppins Light"/>
                <a:ea typeface="Poppins Light"/>
                <a:cs typeface="Poppins Light"/>
                <a:sym typeface="Poppins Light"/>
              </a:rPr>
              <a:t>Device</a:t>
            </a:r>
            <a:endParaRPr sz="1200" i="1" dirty="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115" name="Google Shape;1115;p40">
            <a:hlinkClick r:id="rId5" action="ppaction://hlinksldjump"/>
          </p:cNvPr>
          <p:cNvSpPr txBox="1"/>
          <p:nvPr/>
        </p:nvSpPr>
        <p:spPr>
          <a:xfrm>
            <a:off x="917288" y="2026442"/>
            <a:ext cx="12507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i="1" dirty="0">
                <a:solidFill>
                  <a:schemeClr val="lt1"/>
                </a:solidFill>
                <a:uFill>
                  <a:noFill/>
                </a:uFill>
                <a:latin typeface="Poppins Light"/>
                <a:ea typeface="Poppins Light"/>
                <a:cs typeface="Poppins Light"/>
                <a:sym typeface="Poppins Light"/>
              </a:rPr>
              <a:t>Premium subscription willingness </a:t>
            </a:r>
            <a:endParaRPr sz="1200" i="1" dirty="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116" name="Google Shape;1116;p40">
            <a:hlinkClick r:id="" action="ppaction://noaction"/>
          </p:cNvPr>
          <p:cNvSpPr txBox="1"/>
          <p:nvPr/>
        </p:nvSpPr>
        <p:spPr>
          <a:xfrm>
            <a:off x="917287" y="2536667"/>
            <a:ext cx="1403491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1" dirty="0">
                <a:solidFill>
                  <a:schemeClr val="lt1"/>
                </a:solidFill>
                <a:uFill>
                  <a:noFill/>
                </a:uFill>
                <a:latin typeface="Poppins Light"/>
                <a:ea typeface="Poppins Light"/>
                <a:cs typeface="Poppins Light"/>
                <a:sym typeface="Poppins Light"/>
              </a:rPr>
              <a:t>User  satisfaction</a:t>
            </a:r>
            <a:endParaRPr sz="1200" i="1" dirty="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117" name="Google Shape;1117;p40">
            <a:hlinkClick r:id="" action="ppaction://noaction"/>
          </p:cNvPr>
          <p:cNvSpPr txBox="1"/>
          <p:nvPr/>
        </p:nvSpPr>
        <p:spPr>
          <a:xfrm>
            <a:off x="917287" y="3046892"/>
            <a:ext cx="1400757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i="1" dirty="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Preferred premium plan</a:t>
            </a:r>
            <a:endParaRPr sz="1200" i="1" dirty="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cxnSp>
        <p:nvCxnSpPr>
          <p:cNvPr id="1118" name="Google Shape;1118;p40"/>
          <p:cNvCxnSpPr/>
          <p:nvPr/>
        </p:nvCxnSpPr>
        <p:spPr>
          <a:xfrm rot="10800000">
            <a:off x="75" y="688600"/>
            <a:ext cx="2168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19" name="Google Shape;1119;p40"/>
          <p:cNvCxnSpPr/>
          <p:nvPr/>
        </p:nvCxnSpPr>
        <p:spPr>
          <a:xfrm rot="10800000">
            <a:off x="75" y="1145800"/>
            <a:ext cx="2168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20" name="Google Shape;1120;p40"/>
          <p:cNvCxnSpPr/>
          <p:nvPr/>
        </p:nvCxnSpPr>
        <p:spPr>
          <a:xfrm rot="10800000">
            <a:off x="75" y="3615996"/>
            <a:ext cx="2168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21" name="Google Shape;1121;p40"/>
          <p:cNvSpPr/>
          <p:nvPr/>
        </p:nvSpPr>
        <p:spPr>
          <a:xfrm>
            <a:off x="523226" y="2099792"/>
            <a:ext cx="329100" cy="329100"/>
          </a:xfrm>
          <a:prstGeom prst="ellipse">
            <a:avLst/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06</a:t>
            </a:r>
            <a:endParaRPr dirty="0"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122" name="Google Shape;1122;p40"/>
          <p:cNvSpPr/>
          <p:nvPr/>
        </p:nvSpPr>
        <p:spPr>
          <a:xfrm>
            <a:off x="523226" y="2610017"/>
            <a:ext cx="329100" cy="329100"/>
          </a:xfrm>
          <a:prstGeom prst="ellipse">
            <a:avLst/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07</a:t>
            </a:r>
            <a:endParaRPr dirty="0"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123" name="Google Shape;1123;p40"/>
          <p:cNvSpPr/>
          <p:nvPr/>
        </p:nvSpPr>
        <p:spPr>
          <a:xfrm>
            <a:off x="523226" y="3120242"/>
            <a:ext cx="329100" cy="329100"/>
          </a:xfrm>
          <a:prstGeom prst="ellipse">
            <a:avLst/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08</a:t>
            </a:r>
            <a:endParaRPr dirty="0"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124" name="Google Shape;1124;p40"/>
          <p:cNvSpPr/>
          <p:nvPr/>
        </p:nvSpPr>
        <p:spPr>
          <a:xfrm>
            <a:off x="161966" y="797362"/>
            <a:ext cx="211236" cy="239677"/>
          </a:xfrm>
          <a:custGeom>
            <a:avLst/>
            <a:gdLst/>
            <a:ahLst/>
            <a:cxnLst/>
            <a:rect l="l" t="t" r="r" b="b"/>
            <a:pathLst>
              <a:path w="10491" h="11905" extrusionOk="0">
                <a:moveTo>
                  <a:pt x="9795" y="874"/>
                </a:moveTo>
                <a:lnTo>
                  <a:pt x="9795" y="2944"/>
                </a:lnTo>
                <a:lnTo>
                  <a:pt x="4219" y="4184"/>
                </a:lnTo>
                <a:lnTo>
                  <a:pt x="4219" y="2114"/>
                </a:lnTo>
                <a:lnTo>
                  <a:pt x="9795" y="874"/>
                </a:lnTo>
                <a:close/>
                <a:moveTo>
                  <a:pt x="8394" y="7021"/>
                </a:moveTo>
                <a:cubicBezTo>
                  <a:pt x="9161" y="7021"/>
                  <a:pt x="9786" y="7645"/>
                  <a:pt x="9786" y="8422"/>
                </a:cubicBezTo>
                <a:cubicBezTo>
                  <a:pt x="9786" y="9189"/>
                  <a:pt x="9161" y="9813"/>
                  <a:pt x="8394" y="9813"/>
                </a:cubicBezTo>
                <a:cubicBezTo>
                  <a:pt x="7618" y="9813"/>
                  <a:pt x="6994" y="9189"/>
                  <a:pt x="6994" y="8422"/>
                </a:cubicBezTo>
                <a:cubicBezTo>
                  <a:pt x="6994" y="7645"/>
                  <a:pt x="7618" y="7021"/>
                  <a:pt x="8394" y="7021"/>
                </a:cubicBezTo>
                <a:close/>
                <a:moveTo>
                  <a:pt x="2114" y="8422"/>
                </a:moveTo>
                <a:cubicBezTo>
                  <a:pt x="2881" y="8422"/>
                  <a:pt x="3506" y="9046"/>
                  <a:pt x="3506" y="9813"/>
                </a:cubicBezTo>
                <a:cubicBezTo>
                  <a:pt x="3506" y="10580"/>
                  <a:pt x="2881" y="11205"/>
                  <a:pt x="2114" y="11205"/>
                </a:cubicBezTo>
                <a:cubicBezTo>
                  <a:pt x="1347" y="11205"/>
                  <a:pt x="722" y="10580"/>
                  <a:pt x="722" y="9813"/>
                </a:cubicBezTo>
                <a:cubicBezTo>
                  <a:pt x="722" y="9046"/>
                  <a:pt x="1347" y="8422"/>
                  <a:pt x="2114" y="8422"/>
                </a:cubicBezTo>
                <a:close/>
                <a:moveTo>
                  <a:pt x="10491" y="0"/>
                </a:moveTo>
                <a:lnTo>
                  <a:pt x="3514" y="1552"/>
                </a:lnTo>
                <a:lnTo>
                  <a:pt x="3514" y="8252"/>
                </a:lnTo>
                <a:cubicBezTo>
                  <a:pt x="3145" y="7924"/>
                  <a:pt x="2657" y="7723"/>
                  <a:pt x="2124" y="7723"/>
                </a:cubicBezTo>
                <a:cubicBezTo>
                  <a:pt x="2091" y="7723"/>
                  <a:pt x="2058" y="7724"/>
                  <a:pt x="2025" y="7726"/>
                </a:cubicBezTo>
                <a:cubicBezTo>
                  <a:pt x="936" y="7770"/>
                  <a:pt x="62" y="8662"/>
                  <a:pt x="35" y="9751"/>
                </a:cubicBezTo>
                <a:cubicBezTo>
                  <a:pt x="1" y="10932"/>
                  <a:pt x="949" y="11904"/>
                  <a:pt x="2116" y="11904"/>
                </a:cubicBezTo>
                <a:cubicBezTo>
                  <a:pt x="2156" y="11904"/>
                  <a:pt x="2197" y="11903"/>
                  <a:pt x="2239" y="11901"/>
                </a:cubicBezTo>
                <a:cubicBezTo>
                  <a:pt x="3354" y="11838"/>
                  <a:pt x="4219" y="10902"/>
                  <a:pt x="4219" y="9786"/>
                </a:cubicBezTo>
                <a:lnTo>
                  <a:pt x="4219" y="4898"/>
                </a:lnTo>
                <a:lnTo>
                  <a:pt x="9795" y="3658"/>
                </a:lnTo>
                <a:lnTo>
                  <a:pt x="9795" y="6860"/>
                </a:lnTo>
                <a:cubicBezTo>
                  <a:pt x="9425" y="6524"/>
                  <a:pt x="8937" y="6323"/>
                  <a:pt x="8404" y="6323"/>
                </a:cubicBezTo>
                <a:cubicBezTo>
                  <a:pt x="8371" y="6323"/>
                  <a:pt x="8338" y="6324"/>
                  <a:pt x="8305" y="6325"/>
                </a:cubicBezTo>
                <a:cubicBezTo>
                  <a:pt x="7217" y="6379"/>
                  <a:pt x="6342" y="7271"/>
                  <a:pt x="6307" y="8359"/>
                </a:cubicBezTo>
                <a:cubicBezTo>
                  <a:pt x="6272" y="9545"/>
                  <a:pt x="7228" y="10512"/>
                  <a:pt x="8409" y="10512"/>
                </a:cubicBezTo>
                <a:cubicBezTo>
                  <a:pt x="8445" y="10512"/>
                  <a:pt x="8482" y="10511"/>
                  <a:pt x="8519" y="10509"/>
                </a:cubicBezTo>
                <a:cubicBezTo>
                  <a:pt x="9625" y="10447"/>
                  <a:pt x="10491" y="9510"/>
                  <a:pt x="10491" y="8395"/>
                </a:cubicBezTo>
                <a:lnTo>
                  <a:pt x="10491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25" name="Google Shape;1125;p40"/>
          <p:cNvGrpSpPr/>
          <p:nvPr/>
        </p:nvGrpSpPr>
        <p:grpSpPr>
          <a:xfrm>
            <a:off x="171571" y="3727018"/>
            <a:ext cx="192025" cy="201167"/>
            <a:chOff x="848108" y="2667020"/>
            <a:chExt cx="53144" cy="56135"/>
          </a:xfrm>
        </p:grpSpPr>
        <p:sp>
          <p:nvSpPr>
            <p:cNvPr id="1126" name="Google Shape;1126;p40"/>
            <p:cNvSpPr/>
            <p:nvPr/>
          </p:nvSpPr>
          <p:spPr>
            <a:xfrm>
              <a:off x="859005" y="2667020"/>
              <a:ext cx="31349" cy="31349"/>
            </a:xfrm>
            <a:custGeom>
              <a:avLst/>
              <a:gdLst/>
              <a:ahLst/>
              <a:cxnLst/>
              <a:rect l="l" t="t" r="r" b="b"/>
              <a:pathLst>
                <a:path w="1027" h="1027" extrusionOk="0">
                  <a:moveTo>
                    <a:pt x="518" y="143"/>
                  </a:moveTo>
                  <a:cubicBezTo>
                    <a:pt x="723" y="143"/>
                    <a:pt x="884" y="313"/>
                    <a:pt x="884" y="509"/>
                  </a:cubicBezTo>
                  <a:cubicBezTo>
                    <a:pt x="884" y="714"/>
                    <a:pt x="723" y="884"/>
                    <a:pt x="518" y="884"/>
                  </a:cubicBezTo>
                  <a:cubicBezTo>
                    <a:pt x="313" y="884"/>
                    <a:pt x="144" y="714"/>
                    <a:pt x="144" y="509"/>
                  </a:cubicBezTo>
                  <a:cubicBezTo>
                    <a:pt x="144" y="313"/>
                    <a:pt x="313" y="143"/>
                    <a:pt x="518" y="143"/>
                  </a:cubicBezTo>
                  <a:close/>
                  <a:moveTo>
                    <a:pt x="518" y="0"/>
                  </a:moveTo>
                  <a:cubicBezTo>
                    <a:pt x="233" y="0"/>
                    <a:pt x="1" y="232"/>
                    <a:pt x="1" y="509"/>
                  </a:cubicBezTo>
                  <a:cubicBezTo>
                    <a:pt x="1" y="794"/>
                    <a:pt x="233" y="1026"/>
                    <a:pt x="518" y="1026"/>
                  </a:cubicBezTo>
                  <a:cubicBezTo>
                    <a:pt x="804" y="1026"/>
                    <a:pt x="1027" y="794"/>
                    <a:pt x="1027" y="509"/>
                  </a:cubicBezTo>
                  <a:cubicBezTo>
                    <a:pt x="1027" y="232"/>
                    <a:pt x="804" y="0"/>
                    <a:pt x="5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40"/>
            <p:cNvSpPr/>
            <p:nvPr/>
          </p:nvSpPr>
          <p:spPr>
            <a:xfrm>
              <a:off x="848108" y="2705695"/>
              <a:ext cx="53144" cy="17460"/>
            </a:xfrm>
            <a:custGeom>
              <a:avLst/>
              <a:gdLst/>
              <a:ahLst/>
              <a:cxnLst/>
              <a:rect l="l" t="t" r="r" b="b"/>
              <a:pathLst>
                <a:path w="1741" h="572" extrusionOk="0">
                  <a:moveTo>
                    <a:pt x="875" y="0"/>
                  </a:moveTo>
                  <a:cubicBezTo>
                    <a:pt x="518" y="0"/>
                    <a:pt x="179" y="188"/>
                    <a:pt x="1" y="500"/>
                  </a:cubicBezTo>
                  <a:lnTo>
                    <a:pt x="126" y="571"/>
                  </a:lnTo>
                  <a:cubicBezTo>
                    <a:pt x="286" y="304"/>
                    <a:pt x="563" y="143"/>
                    <a:pt x="875" y="143"/>
                  </a:cubicBezTo>
                  <a:cubicBezTo>
                    <a:pt x="1179" y="143"/>
                    <a:pt x="1464" y="304"/>
                    <a:pt x="1616" y="571"/>
                  </a:cubicBezTo>
                  <a:lnTo>
                    <a:pt x="1741" y="500"/>
                  </a:lnTo>
                  <a:cubicBezTo>
                    <a:pt x="1562" y="188"/>
                    <a:pt x="1232" y="0"/>
                    <a:pt x="8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28" name="Google Shape;1128;p40">
            <a:hlinkClick r:id="" action="ppaction://noaction"/>
          </p:cNvPr>
          <p:cNvSpPr txBox="1"/>
          <p:nvPr/>
        </p:nvSpPr>
        <p:spPr>
          <a:xfrm>
            <a:off x="420879" y="3663051"/>
            <a:ext cx="1899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THANKS!</a:t>
            </a:r>
            <a:endParaRPr sz="1200" b="1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29" name="Google Shape;1129;p40">
            <a:hlinkClick r:id="rId6" action="ppaction://hlinksldjump"/>
          </p:cNvPr>
          <p:cNvSpPr txBox="1"/>
          <p:nvPr/>
        </p:nvSpPr>
        <p:spPr>
          <a:xfrm>
            <a:off x="420879" y="298293"/>
            <a:ext cx="1899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HOME</a:t>
            </a:r>
            <a:endParaRPr sz="1200" b="1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1130" name="Google Shape;1130;p40"/>
          <p:cNvGrpSpPr/>
          <p:nvPr/>
        </p:nvGrpSpPr>
        <p:grpSpPr>
          <a:xfrm>
            <a:off x="6341136" y="4613307"/>
            <a:ext cx="70559" cy="69120"/>
            <a:chOff x="6341136" y="4613307"/>
            <a:chExt cx="70559" cy="69120"/>
          </a:xfrm>
        </p:grpSpPr>
        <p:sp>
          <p:nvSpPr>
            <p:cNvPr id="1131" name="Google Shape;1131;p40">
              <a:hlinkClick r:id="" action="ppaction://hlinkshowjump?jump=nextslide"/>
            </p:cNvPr>
            <p:cNvSpPr/>
            <p:nvPr/>
          </p:nvSpPr>
          <p:spPr>
            <a:xfrm>
              <a:off x="6341136" y="4613307"/>
              <a:ext cx="60485" cy="69120"/>
            </a:xfrm>
            <a:custGeom>
              <a:avLst/>
              <a:gdLst/>
              <a:ahLst/>
              <a:cxnLst/>
              <a:rect l="l" t="t" r="r" b="b"/>
              <a:pathLst>
                <a:path w="9414" h="10758" extrusionOk="0">
                  <a:moveTo>
                    <a:pt x="0" y="0"/>
                  </a:moveTo>
                  <a:lnTo>
                    <a:pt x="0" y="10758"/>
                  </a:lnTo>
                  <a:lnTo>
                    <a:pt x="9413" y="52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40">
              <a:hlinkClick r:id="" action="ppaction://hlinkshowjump?jump=nextslide"/>
            </p:cNvPr>
            <p:cNvSpPr/>
            <p:nvPr/>
          </p:nvSpPr>
          <p:spPr>
            <a:xfrm>
              <a:off x="6399450" y="4613307"/>
              <a:ext cx="12246" cy="69120"/>
            </a:xfrm>
            <a:custGeom>
              <a:avLst/>
              <a:gdLst/>
              <a:ahLst/>
              <a:cxnLst/>
              <a:rect l="l" t="t" r="r" b="b"/>
              <a:pathLst>
                <a:path w="1906" h="10758" extrusionOk="0">
                  <a:moveTo>
                    <a:pt x="1" y="0"/>
                  </a:moveTo>
                  <a:lnTo>
                    <a:pt x="1" y="10758"/>
                  </a:lnTo>
                  <a:lnTo>
                    <a:pt x="1906" y="10758"/>
                  </a:lnTo>
                  <a:lnTo>
                    <a:pt x="19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3" name="Google Shape;1133;p40"/>
          <p:cNvGrpSpPr/>
          <p:nvPr/>
        </p:nvGrpSpPr>
        <p:grpSpPr>
          <a:xfrm>
            <a:off x="5085640" y="4613307"/>
            <a:ext cx="71285" cy="69120"/>
            <a:chOff x="5085640" y="4613307"/>
            <a:chExt cx="71285" cy="69120"/>
          </a:xfrm>
        </p:grpSpPr>
        <p:sp>
          <p:nvSpPr>
            <p:cNvPr id="1134" name="Google Shape;1134;p40">
              <a:hlinkClick r:id="" action="ppaction://hlinkshowjump?jump=previousslide"/>
            </p:cNvPr>
            <p:cNvSpPr/>
            <p:nvPr/>
          </p:nvSpPr>
          <p:spPr>
            <a:xfrm>
              <a:off x="5085640" y="4613307"/>
              <a:ext cx="12966" cy="69120"/>
            </a:xfrm>
            <a:custGeom>
              <a:avLst/>
              <a:gdLst/>
              <a:ahLst/>
              <a:cxnLst/>
              <a:rect l="l" t="t" r="r" b="b"/>
              <a:pathLst>
                <a:path w="2018" h="10758" extrusionOk="0">
                  <a:moveTo>
                    <a:pt x="0" y="0"/>
                  </a:moveTo>
                  <a:lnTo>
                    <a:pt x="0" y="10758"/>
                  </a:lnTo>
                  <a:lnTo>
                    <a:pt x="2017" y="10758"/>
                  </a:lnTo>
                  <a:lnTo>
                    <a:pt x="201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40">
              <a:hlinkClick r:id="" action="ppaction://hlinkshowjump?jump=previousslide"/>
            </p:cNvPr>
            <p:cNvSpPr/>
            <p:nvPr/>
          </p:nvSpPr>
          <p:spPr>
            <a:xfrm>
              <a:off x="5096440" y="4613307"/>
              <a:ext cx="60485" cy="69120"/>
            </a:xfrm>
            <a:custGeom>
              <a:avLst/>
              <a:gdLst/>
              <a:ahLst/>
              <a:cxnLst/>
              <a:rect l="l" t="t" r="r" b="b"/>
              <a:pathLst>
                <a:path w="9414" h="10758" extrusionOk="0">
                  <a:moveTo>
                    <a:pt x="9413" y="0"/>
                  </a:moveTo>
                  <a:lnTo>
                    <a:pt x="0" y="5267"/>
                  </a:lnTo>
                  <a:lnTo>
                    <a:pt x="9413" y="10758"/>
                  </a:lnTo>
                  <a:lnTo>
                    <a:pt x="94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136" name="Google Shape;1136;p40"/>
          <p:cNvCxnSpPr/>
          <p:nvPr/>
        </p:nvCxnSpPr>
        <p:spPr>
          <a:xfrm>
            <a:off x="2705200" y="4909513"/>
            <a:ext cx="6067500" cy="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37" name="Google Shape;1137;p40"/>
          <p:cNvSpPr/>
          <p:nvPr/>
        </p:nvSpPr>
        <p:spPr>
          <a:xfrm>
            <a:off x="3829424" y="4862825"/>
            <a:ext cx="89400" cy="89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38" name="Google Shape;1138;p40"/>
          <p:cNvCxnSpPr>
            <a:endCxn id="1137" idx="2"/>
          </p:cNvCxnSpPr>
          <p:nvPr/>
        </p:nvCxnSpPr>
        <p:spPr>
          <a:xfrm rot="10800000" flipH="1">
            <a:off x="2705624" y="4907525"/>
            <a:ext cx="1123800" cy="21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" name="Google Shape;1101;p40">
            <a:extLst>
              <a:ext uri="{FF2B5EF4-FFF2-40B4-BE49-F238E27FC236}">
                <a16:creationId xmlns:a16="http://schemas.microsoft.com/office/drawing/2014/main" id="{B45C0E16-7426-97B6-AD6C-CA74C79193E3}"/>
              </a:ext>
            </a:extLst>
          </p:cNvPr>
          <p:cNvSpPr txBox="1">
            <a:spLocks/>
          </p:cNvSpPr>
          <p:nvPr/>
        </p:nvSpPr>
        <p:spPr>
          <a:xfrm>
            <a:off x="5466112" y="2831145"/>
            <a:ext cx="3341278" cy="11063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1600" b="0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 b="0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 b="0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 b="0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 b="0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 b="0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 b="0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 b="0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3000"/>
              <a:buFont typeface="Poppins"/>
              <a:buNone/>
              <a:defRPr sz="3000" b="0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 algn="l"/>
            <a:r>
              <a:rPr lang="en-US" sz="1200" dirty="0"/>
              <a:t>Preferred premium plans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dirty="0"/>
              <a:t>The majority of Spotify users does not have premium subscription.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dirty="0"/>
              <a:t>The most popular premium plan is the Individual Plan and student. most of Spotify users are only interested in subscribing for themselves..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7A87B6-8859-C5B8-C64F-7FFDC3C2F24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05199" y="732730"/>
            <a:ext cx="2515959" cy="17306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25447F2-6590-0A94-7AB9-FF880405F95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05198" y="2513645"/>
            <a:ext cx="2515960" cy="1699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6045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1" name="Google Shape;1101;p40"/>
          <p:cNvSpPr txBox="1">
            <a:spLocks noGrp="1"/>
          </p:cNvSpPr>
          <p:nvPr>
            <p:ph type="subTitle" idx="1"/>
          </p:nvPr>
        </p:nvSpPr>
        <p:spPr>
          <a:xfrm>
            <a:off x="5595278" y="924972"/>
            <a:ext cx="3119437" cy="110639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sz="1200" dirty="0"/>
              <a:t>New music discovery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-US" sz="1200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The most popular method for discovering new music on Spotify is through the playlist and recommendation.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Spotify's algorithmic recommendations are very effective.</a:t>
            </a:r>
            <a:endParaRPr sz="1200" dirty="0"/>
          </a:p>
        </p:txBody>
      </p:sp>
      <p:grpSp>
        <p:nvGrpSpPr>
          <p:cNvPr id="1103" name="Google Shape;1103;p40"/>
          <p:cNvGrpSpPr/>
          <p:nvPr/>
        </p:nvGrpSpPr>
        <p:grpSpPr>
          <a:xfrm>
            <a:off x="0" y="234600"/>
            <a:ext cx="2168006" cy="3817925"/>
            <a:chOff x="0" y="184950"/>
            <a:chExt cx="2489100" cy="4773600"/>
          </a:xfrm>
        </p:grpSpPr>
        <p:sp>
          <p:nvSpPr>
            <p:cNvPr id="1104" name="Google Shape;1104;p40"/>
            <p:cNvSpPr/>
            <p:nvPr/>
          </p:nvSpPr>
          <p:spPr>
            <a:xfrm>
              <a:off x="0" y="184950"/>
              <a:ext cx="1243800" cy="47736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40"/>
            <p:cNvSpPr/>
            <p:nvPr/>
          </p:nvSpPr>
          <p:spPr>
            <a:xfrm>
              <a:off x="61500" y="4359200"/>
              <a:ext cx="475800" cy="475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40"/>
            <p:cNvSpPr/>
            <p:nvPr/>
          </p:nvSpPr>
          <p:spPr>
            <a:xfrm>
              <a:off x="0" y="184950"/>
              <a:ext cx="2489100" cy="4773600"/>
            </a:xfrm>
            <a:prstGeom prst="roundRect">
              <a:avLst>
                <a:gd name="adj" fmla="val 1114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07" name="Google Shape;1107;p40"/>
          <p:cNvSpPr txBox="1"/>
          <p:nvPr/>
        </p:nvSpPr>
        <p:spPr>
          <a:xfrm>
            <a:off x="429284" y="1207613"/>
            <a:ext cx="11862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</a:rPr>
              <a:t>RESULTS</a:t>
            </a:r>
            <a:endParaRPr sz="1200" b="1" dirty="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1108" name="Google Shape;1108;p40"/>
          <p:cNvGrpSpPr/>
          <p:nvPr/>
        </p:nvGrpSpPr>
        <p:grpSpPr>
          <a:xfrm>
            <a:off x="156230" y="1265599"/>
            <a:ext cx="222708" cy="222689"/>
            <a:chOff x="4436963" y="889641"/>
            <a:chExt cx="363309" cy="363278"/>
          </a:xfrm>
        </p:grpSpPr>
        <p:sp>
          <p:nvSpPr>
            <p:cNvPr id="1109" name="Google Shape;1109;p40"/>
            <p:cNvSpPr/>
            <p:nvPr/>
          </p:nvSpPr>
          <p:spPr>
            <a:xfrm>
              <a:off x="4565503" y="978133"/>
              <a:ext cx="135897" cy="186569"/>
            </a:xfrm>
            <a:custGeom>
              <a:avLst/>
              <a:gdLst/>
              <a:ahLst/>
              <a:cxnLst/>
              <a:rect l="l" t="t" r="r" b="b"/>
              <a:pathLst>
                <a:path w="4452" h="6112" extrusionOk="0">
                  <a:moveTo>
                    <a:pt x="696" y="1330"/>
                  </a:moveTo>
                  <a:lnTo>
                    <a:pt x="3212" y="3051"/>
                  </a:lnTo>
                  <a:lnTo>
                    <a:pt x="696" y="4782"/>
                  </a:lnTo>
                  <a:lnTo>
                    <a:pt x="696" y="1330"/>
                  </a:lnTo>
                  <a:close/>
                  <a:moveTo>
                    <a:pt x="0" y="0"/>
                  </a:moveTo>
                  <a:lnTo>
                    <a:pt x="0" y="6111"/>
                  </a:lnTo>
                  <a:lnTo>
                    <a:pt x="4452" y="30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40"/>
            <p:cNvSpPr/>
            <p:nvPr/>
          </p:nvSpPr>
          <p:spPr>
            <a:xfrm>
              <a:off x="4436963" y="889641"/>
              <a:ext cx="363309" cy="363278"/>
            </a:xfrm>
            <a:custGeom>
              <a:avLst/>
              <a:gdLst/>
              <a:ahLst/>
              <a:cxnLst/>
              <a:rect l="l" t="t" r="r" b="b"/>
              <a:pathLst>
                <a:path w="11902" h="11901" extrusionOk="0">
                  <a:moveTo>
                    <a:pt x="5951" y="705"/>
                  </a:moveTo>
                  <a:cubicBezTo>
                    <a:pt x="8850" y="705"/>
                    <a:pt x="11205" y="3060"/>
                    <a:pt x="11205" y="5950"/>
                  </a:cubicBezTo>
                  <a:cubicBezTo>
                    <a:pt x="11205" y="8850"/>
                    <a:pt x="8850" y="11205"/>
                    <a:pt x="5951" y="11205"/>
                  </a:cubicBezTo>
                  <a:cubicBezTo>
                    <a:pt x="3051" y="11205"/>
                    <a:pt x="696" y="8850"/>
                    <a:pt x="696" y="5950"/>
                  </a:cubicBezTo>
                  <a:cubicBezTo>
                    <a:pt x="696" y="3060"/>
                    <a:pt x="3051" y="705"/>
                    <a:pt x="5951" y="705"/>
                  </a:cubicBezTo>
                  <a:close/>
                  <a:moveTo>
                    <a:pt x="5951" y="0"/>
                  </a:moveTo>
                  <a:cubicBezTo>
                    <a:pt x="2677" y="0"/>
                    <a:pt x="0" y="2676"/>
                    <a:pt x="0" y="5950"/>
                  </a:cubicBezTo>
                  <a:cubicBezTo>
                    <a:pt x="0" y="9233"/>
                    <a:pt x="2677" y="11901"/>
                    <a:pt x="5951" y="11901"/>
                  </a:cubicBezTo>
                  <a:cubicBezTo>
                    <a:pt x="9225" y="11901"/>
                    <a:pt x="11901" y="9233"/>
                    <a:pt x="11901" y="5950"/>
                  </a:cubicBezTo>
                  <a:cubicBezTo>
                    <a:pt x="11901" y="2676"/>
                    <a:pt x="9225" y="0"/>
                    <a:pt x="59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11" name="Google Shape;1111;p40"/>
          <p:cNvSpPr/>
          <p:nvPr/>
        </p:nvSpPr>
        <p:spPr>
          <a:xfrm>
            <a:off x="141854" y="362256"/>
            <a:ext cx="251459" cy="201169"/>
          </a:xfrm>
          <a:custGeom>
            <a:avLst/>
            <a:gdLst/>
            <a:ahLst/>
            <a:cxnLst/>
            <a:rect l="l" t="t" r="r" b="b"/>
            <a:pathLst>
              <a:path w="2392" h="1972" extrusionOk="0">
                <a:moveTo>
                  <a:pt x="1196" y="196"/>
                </a:moveTo>
                <a:lnTo>
                  <a:pt x="2017" y="964"/>
                </a:lnTo>
                <a:lnTo>
                  <a:pt x="1883" y="964"/>
                </a:lnTo>
                <a:lnTo>
                  <a:pt x="1883" y="1829"/>
                </a:lnTo>
                <a:lnTo>
                  <a:pt x="1410" y="1829"/>
                </a:lnTo>
                <a:lnTo>
                  <a:pt x="1410" y="1187"/>
                </a:lnTo>
                <a:lnTo>
                  <a:pt x="964" y="1187"/>
                </a:lnTo>
                <a:lnTo>
                  <a:pt x="964" y="1829"/>
                </a:lnTo>
                <a:lnTo>
                  <a:pt x="509" y="1829"/>
                </a:lnTo>
                <a:lnTo>
                  <a:pt x="509" y="964"/>
                </a:lnTo>
                <a:lnTo>
                  <a:pt x="375" y="964"/>
                </a:lnTo>
                <a:lnTo>
                  <a:pt x="1196" y="196"/>
                </a:lnTo>
                <a:close/>
                <a:moveTo>
                  <a:pt x="1196" y="0"/>
                </a:moveTo>
                <a:lnTo>
                  <a:pt x="1" y="1115"/>
                </a:lnTo>
                <a:lnTo>
                  <a:pt x="366" y="1115"/>
                </a:lnTo>
                <a:lnTo>
                  <a:pt x="366" y="1972"/>
                </a:lnTo>
                <a:lnTo>
                  <a:pt x="1107" y="1972"/>
                </a:lnTo>
                <a:lnTo>
                  <a:pt x="1107" y="1329"/>
                </a:lnTo>
                <a:lnTo>
                  <a:pt x="1259" y="1329"/>
                </a:lnTo>
                <a:lnTo>
                  <a:pt x="1259" y="1972"/>
                </a:lnTo>
                <a:lnTo>
                  <a:pt x="2026" y="1972"/>
                </a:lnTo>
                <a:lnTo>
                  <a:pt x="2026" y="1115"/>
                </a:lnTo>
                <a:lnTo>
                  <a:pt x="2392" y="1115"/>
                </a:lnTo>
                <a:lnTo>
                  <a:pt x="119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2" name="Google Shape;1112;p40">
            <a:hlinkClick r:id="rId3" action="ppaction://hlinksldjump"/>
          </p:cNvPr>
          <p:cNvSpPr txBox="1"/>
          <p:nvPr/>
        </p:nvSpPr>
        <p:spPr>
          <a:xfrm>
            <a:off x="420879" y="751575"/>
            <a:ext cx="1899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TABLE OF CONTENTS</a:t>
            </a:r>
            <a:endParaRPr sz="1200" b="1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13" name="Google Shape;1113;p40"/>
          <p:cNvSpPr/>
          <p:nvPr/>
        </p:nvSpPr>
        <p:spPr>
          <a:xfrm>
            <a:off x="523226" y="1589567"/>
            <a:ext cx="329100" cy="329100"/>
          </a:xfrm>
          <a:prstGeom prst="ellipse">
            <a:avLst/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09</a:t>
            </a:r>
            <a:endParaRPr dirty="0"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114" name="Google Shape;1114;p40">
            <a:hlinkClick r:id="rId4" action="ppaction://hlinksldjump"/>
          </p:cNvPr>
          <p:cNvSpPr txBox="1"/>
          <p:nvPr/>
        </p:nvSpPr>
        <p:spPr>
          <a:xfrm>
            <a:off x="917288" y="1516217"/>
            <a:ext cx="12507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1" dirty="0">
                <a:solidFill>
                  <a:schemeClr val="lt1"/>
                </a:solidFill>
                <a:uFill>
                  <a:noFill/>
                </a:uFill>
                <a:latin typeface="Poppins Light"/>
                <a:ea typeface="Poppins Light"/>
                <a:cs typeface="Poppins Light"/>
                <a:sym typeface="Poppins Light"/>
              </a:rPr>
              <a:t>New music discovery</a:t>
            </a:r>
            <a:endParaRPr sz="1200" i="1" dirty="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115" name="Google Shape;1115;p40">
            <a:hlinkClick r:id="rId5" action="ppaction://hlinksldjump"/>
          </p:cNvPr>
          <p:cNvSpPr txBox="1"/>
          <p:nvPr/>
        </p:nvSpPr>
        <p:spPr>
          <a:xfrm>
            <a:off x="917288" y="2026442"/>
            <a:ext cx="12507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i="1" dirty="0">
                <a:solidFill>
                  <a:schemeClr val="lt1"/>
                </a:solidFill>
                <a:uFill>
                  <a:noFill/>
                </a:uFill>
                <a:latin typeface="Poppins Light"/>
                <a:ea typeface="Poppins Light"/>
                <a:cs typeface="Poppins Light"/>
                <a:sym typeface="Poppins Light"/>
              </a:rPr>
              <a:t>Popular genres</a:t>
            </a:r>
            <a:endParaRPr sz="1200" i="1" dirty="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116" name="Google Shape;1116;p40">
            <a:hlinkClick r:id="" action="ppaction://noaction"/>
          </p:cNvPr>
          <p:cNvSpPr txBox="1"/>
          <p:nvPr/>
        </p:nvSpPr>
        <p:spPr>
          <a:xfrm>
            <a:off x="917287" y="2536667"/>
            <a:ext cx="1403491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i="1" dirty="0">
                <a:solidFill>
                  <a:schemeClr val="lt1"/>
                </a:solidFill>
                <a:uFill>
                  <a:noFill/>
                </a:uFill>
                <a:latin typeface="Poppins Light"/>
                <a:ea typeface="Poppins Light"/>
                <a:cs typeface="Poppins Light"/>
                <a:sym typeface="Poppins Light"/>
              </a:rPr>
              <a:t>T</a:t>
            </a:r>
            <a:r>
              <a:rPr lang="en" sz="1200" i="1" dirty="0">
                <a:solidFill>
                  <a:schemeClr val="lt1"/>
                </a:solidFill>
                <a:uFill>
                  <a:noFill/>
                </a:uFill>
                <a:latin typeface="Poppins Light"/>
                <a:ea typeface="Poppins Light"/>
                <a:cs typeface="Poppins Light"/>
                <a:sym typeface="Poppins Light"/>
              </a:rPr>
              <a:t>ime slot</a:t>
            </a:r>
            <a:endParaRPr sz="1200" i="1" dirty="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117" name="Google Shape;1117;p40">
            <a:hlinkClick r:id="" action="ppaction://noaction"/>
          </p:cNvPr>
          <p:cNvSpPr txBox="1"/>
          <p:nvPr/>
        </p:nvSpPr>
        <p:spPr>
          <a:xfrm>
            <a:off x="917287" y="3046892"/>
            <a:ext cx="1400757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i="1" dirty="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Listening content</a:t>
            </a:r>
            <a:endParaRPr sz="1200" i="1" dirty="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cxnSp>
        <p:nvCxnSpPr>
          <p:cNvPr id="1118" name="Google Shape;1118;p40"/>
          <p:cNvCxnSpPr/>
          <p:nvPr/>
        </p:nvCxnSpPr>
        <p:spPr>
          <a:xfrm rot="10800000">
            <a:off x="75" y="688600"/>
            <a:ext cx="2168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19" name="Google Shape;1119;p40"/>
          <p:cNvCxnSpPr/>
          <p:nvPr/>
        </p:nvCxnSpPr>
        <p:spPr>
          <a:xfrm rot="10800000">
            <a:off x="75" y="1145800"/>
            <a:ext cx="2168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20" name="Google Shape;1120;p40"/>
          <p:cNvCxnSpPr/>
          <p:nvPr/>
        </p:nvCxnSpPr>
        <p:spPr>
          <a:xfrm rot="10800000">
            <a:off x="75" y="3615996"/>
            <a:ext cx="2168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21" name="Google Shape;1121;p40"/>
          <p:cNvSpPr/>
          <p:nvPr/>
        </p:nvSpPr>
        <p:spPr>
          <a:xfrm>
            <a:off x="523226" y="2099792"/>
            <a:ext cx="329100" cy="329100"/>
          </a:xfrm>
          <a:prstGeom prst="ellipse">
            <a:avLst/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10</a:t>
            </a:r>
            <a:endParaRPr dirty="0"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122" name="Google Shape;1122;p40"/>
          <p:cNvSpPr/>
          <p:nvPr/>
        </p:nvSpPr>
        <p:spPr>
          <a:xfrm>
            <a:off x="523226" y="2610017"/>
            <a:ext cx="329100" cy="329100"/>
          </a:xfrm>
          <a:prstGeom prst="ellipse">
            <a:avLst/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11</a:t>
            </a:r>
            <a:endParaRPr dirty="0"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123" name="Google Shape;1123;p40"/>
          <p:cNvSpPr/>
          <p:nvPr/>
        </p:nvSpPr>
        <p:spPr>
          <a:xfrm>
            <a:off x="523226" y="3120242"/>
            <a:ext cx="329100" cy="329100"/>
          </a:xfrm>
          <a:prstGeom prst="ellipse">
            <a:avLst/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12</a:t>
            </a:r>
            <a:endParaRPr dirty="0"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124" name="Google Shape;1124;p40"/>
          <p:cNvSpPr/>
          <p:nvPr/>
        </p:nvSpPr>
        <p:spPr>
          <a:xfrm>
            <a:off x="161966" y="797362"/>
            <a:ext cx="211236" cy="239677"/>
          </a:xfrm>
          <a:custGeom>
            <a:avLst/>
            <a:gdLst/>
            <a:ahLst/>
            <a:cxnLst/>
            <a:rect l="l" t="t" r="r" b="b"/>
            <a:pathLst>
              <a:path w="10491" h="11905" extrusionOk="0">
                <a:moveTo>
                  <a:pt x="9795" y="874"/>
                </a:moveTo>
                <a:lnTo>
                  <a:pt x="9795" y="2944"/>
                </a:lnTo>
                <a:lnTo>
                  <a:pt x="4219" y="4184"/>
                </a:lnTo>
                <a:lnTo>
                  <a:pt x="4219" y="2114"/>
                </a:lnTo>
                <a:lnTo>
                  <a:pt x="9795" y="874"/>
                </a:lnTo>
                <a:close/>
                <a:moveTo>
                  <a:pt x="8394" y="7021"/>
                </a:moveTo>
                <a:cubicBezTo>
                  <a:pt x="9161" y="7021"/>
                  <a:pt x="9786" y="7645"/>
                  <a:pt x="9786" y="8422"/>
                </a:cubicBezTo>
                <a:cubicBezTo>
                  <a:pt x="9786" y="9189"/>
                  <a:pt x="9161" y="9813"/>
                  <a:pt x="8394" y="9813"/>
                </a:cubicBezTo>
                <a:cubicBezTo>
                  <a:pt x="7618" y="9813"/>
                  <a:pt x="6994" y="9189"/>
                  <a:pt x="6994" y="8422"/>
                </a:cubicBezTo>
                <a:cubicBezTo>
                  <a:pt x="6994" y="7645"/>
                  <a:pt x="7618" y="7021"/>
                  <a:pt x="8394" y="7021"/>
                </a:cubicBezTo>
                <a:close/>
                <a:moveTo>
                  <a:pt x="2114" y="8422"/>
                </a:moveTo>
                <a:cubicBezTo>
                  <a:pt x="2881" y="8422"/>
                  <a:pt x="3506" y="9046"/>
                  <a:pt x="3506" y="9813"/>
                </a:cubicBezTo>
                <a:cubicBezTo>
                  <a:pt x="3506" y="10580"/>
                  <a:pt x="2881" y="11205"/>
                  <a:pt x="2114" y="11205"/>
                </a:cubicBezTo>
                <a:cubicBezTo>
                  <a:pt x="1347" y="11205"/>
                  <a:pt x="722" y="10580"/>
                  <a:pt x="722" y="9813"/>
                </a:cubicBezTo>
                <a:cubicBezTo>
                  <a:pt x="722" y="9046"/>
                  <a:pt x="1347" y="8422"/>
                  <a:pt x="2114" y="8422"/>
                </a:cubicBezTo>
                <a:close/>
                <a:moveTo>
                  <a:pt x="10491" y="0"/>
                </a:moveTo>
                <a:lnTo>
                  <a:pt x="3514" y="1552"/>
                </a:lnTo>
                <a:lnTo>
                  <a:pt x="3514" y="8252"/>
                </a:lnTo>
                <a:cubicBezTo>
                  <a:pt x="3145" y="7924"/>
                  <a:pt x="2657" y="7723"/>
                  <a:pt x="2124" y="7723"/>
                </a:cubicBezTo>
                <a:cubicBezTo>
                  <a:pt x="2091" y="7723"/>
                  <a:pt x="2058" y="7724"/>
                  <a:pt x="2025" y="7726"/>
                </a:cubicBezTo>
                <a:cubicBezTo>
                  <a:pt x="936" y="7770"/>
                  <a:pt x="62" y="8662"/>
                  <a:pt x="35" y="9751"/>
                </a:cubicBezTo>
                <a:cubicBezTo>
                  <a:pt x="1" y="10932"/>
                  <a:pt x="949" y="11904"/>
                  <a:pt x="2116" y="11904"/>
                </a:cubicBezTo>
                <a:cubicBezTo>
                  <a:pt x="2156" y="11904"/>
                  <a:pt x="2197" y="11903"/>
                  <a:pt x="2239" y="11901"/>
                </a:cubicBezTo>
                <a:cubicBezTo>
                  <a:pt x="3354" y="11838"/>
                  <a:pt x="4219" y="10902"/>
                  <a:pt x="4219" y="9786"/>
                </a:cubicBezTo>
                <a:lnTo>
                  <a:pt x="4219" y="4898"/>
                </a:lnTo>
                <a:lnTo>
                  <a:pt x="9795" y="3658"/>
                </a:lnTo>
                <a:lnTo>
                  <a:pt x="9795" y="6860"/>
                </a:lnTo>
                <a:cubicBezTo>
                  <a:pt x="9425" y="6524"/>
                  <a:pt x="8937" y="6323"/>
                  <a:pt x="8404" y="6323"/>
                </a:cubicBezTo>
                <a:cubicBezTo>
                  <a:pt x="8371" y="6323"/>
                  <a:pt x="8338" y="6324"/>
                  <a:pt x="8305" y="6325"/>
                </a:cubicBezTo>
                <a:cubicBezTo>
                  <a:pt x="7217" y="6379"/>
                  <a:pt x="6342" y="7271"/>
                  <a:pt x="6307" y="8359"/>
                </a:cubicBezTo>
                <a:cubicBezTo>
                  <a:pt x="6272" y="9545"/>
                  <a:pt x="7228" y="10512"/>
                  <a:pt x="8409" y="10512"/>
                </a:cubicBezTo>
                <a:cubicBezTo>
                  <a:pt x="8445" y="10512"/>
                  <a:pt x="8482" y="10511"/>
                  <a:pt x="8519" y="10509"/>
                </a:cubicBezTo>
                <a:cubicBezTo>
                  <a:pt x="9625" y="10447"/>
                  <a:pt x="10491" y="9510"/>
                  <a:pt x="10491" y="8395"/>
                </a:cubicBezTo>
                <a:lnTo>
                  <a:pt x="10491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25" name="Google Shape;1125;p40"/>
          <p:cNvGrpSpPr/>
          <p:nvPr/>
        </p:nvGrpSpPr>
        <p:grpSpPr>
          <a:xfrm>
            <a:off x="171571" y="3727018"/>
            <a:ext cx="192025" cy="201167"/>
            <a:chOff x="848108" y="2667020"/>
            <a:chExt cx="53144" cy="56135"/>
          </a:xfrm>
        </p:grpSpPr>
        <p:sp>
          <p:nvSpPr>
            <p:cNvPr id="1126" name="Google Shape;1126;p40"/>
            <p:cNvSpPr/>
            <p:nvPr/>
          </p:nvSpPr>
          <p:spPr>
            <a:xfrm>
              <a:off x="859005" y="2667020"/>
              <a:ext cx="31349" cy="31349"/>
            </a:xfrm>
            <a:custGeom>
              <a:avLst/>
              <a:gdLst/>
              <a:ahLst/>
              <a:cxnLst/>
              <a:rect l="l" t="t" r="r" b="b"/>
              <a:pathLst>
                <a:path w="1027" h="1027" extrusionOk="0">
                  <a:moveTo>
                    <a:pt x="518" y="143"/>
                  </a:moveTo>
                  <a:cubicBezTo>
                    <a:pt x="723" y="143"/>
                    <a:pt x="884" y="313"/>
                    <a:pt x="884" y="509"/>
                  </a:cubicBezTo>
                  <a:cubicBezTo>
                    <a:pt x="884" y="714"/>
                    <a:pt x="723" y="884"/>
                    <a:pt x="518" y="884"/>
                  </a:cubicBezTo>
                  <a:cubicBezTo>
                    <a:pt x="313" y="884"/>
                    <a:pt x="144" y="714"/>
                    <a:pt x="144" y="509"/>
                  </a:cubicBezTo>
                  <a:cubicBezTo>
                    <a:pt x="144" y="313"/>
                    <a:pt x="313" y="143"/>
                    <a:pt x="518" y="143"/>
                  </a:cubicBezTo>
                  <a:close/>
                  <a:moveTo>
                    <a:pt x="518" y="0"/>
                  </a:moveTo>
                  <a:cubicBezTo>
                    <a:pt x="233" y="0"/>
                    <a:pt x="1" y="232"/>
                    <a:pt x="1" y="509"/>
                  </a:cubicBezTo>
                  <a:cubicBezTo>
                    <a:pt x="1" y="794"/>
                    <a:pt x="233" y="1026"/>
                    <a:pt x="518" y="1026"/>
                  </a:cubicBezTo>
                  <a:cubicBezTo>
                    <a:pt x="804" y="1026"/>
                    <a:pt x="1027" y="794"/>
                    <a:pt x="1027" y="509"/>
                  </a:cubicBezTo>
                  <a:cubicBezTo>
                    <a:pt x="1027" y="232"/>
                    <a:pt x="804" y="0"/>
                    <a:pt x="5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40"/>
            <p:cNvSpPr/>
            <p:nvPr/>
          </p:nvSpPr>
          <p:spPr>
            <a:xfrm>
              <a:off x="848108" y="2705695"/>
              <a:ext cx="53144" cy="17460"/>
            </a:xfrm>
            <a:custGeom>
              <a:avLst/>
              <a:gdLst/>
              <a:ahLst/>
              <a:cxnLst/>
              <a:rect l="l" t="t" r="r" b="b"/>
              <a:pathLst>
                <a:path w="1741" h="572" extrusionOk="0">
                  <a:moveTo>
                    <a:pt x="875" y="0"/>
                  </a:moveTo>
                  <a:cubicBezTo>
                    <a:pt x="518" y="0"/>
                    <a:pt x="179" y="188"/>
                    <a:pt x="1" y="500"/>
                  </a:cubicBezTo>
                  <a:lnTo>
                    <a:pt x="126" y="571"/>
                  </a:lnTo>
                  <a:cubicBezTo>
                    <a:pt x="286" y="304"/>
                    <a:pt x="563" y="143"/>
                    <a:pt x="875" y="143"/>
                  </a:cubicBezTo>
                  <a:cubicBezTo>
                    <a:pt x="1179" y="143"/>
                    <a:pt x="1464" y="304"/>
                    <a:pt x="1616" y="571"/>
                  </a:cubicBezTo>
                  <a:lnTo>
                    <a:pt x="1741" y="500"/>
                  </a:lnTo>
                  <a:cubicBezTo>
                    <a:pt x="1562" y="188"/>
                    <a:pt x="1232" y="0"/>
                    <a:pt x="8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28" name="Google Shape;1128;p40">
            <a:hlinkClick r:id="" action="ppaction://noaction"/>
          </p:cNvPr>
          <p:cNvSpPr txBox="1"/>
          <p:nvPr/>
        </p:nvSpPr>
        <p:spPr>
          <a:xfrm>
            <a:off x="420879" y="3663051"/>
            <a:ext cx="1899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THANKS!</a:t>
            </a:r>
            <a:endParaRPr sz="1200" b="1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29" name="Google Shape;1129;p40">
            <a:hlinkClick r:id="rId6" action="ppaction://hlinksldjump"/>
          </p:cNvPr>
          <p:cNvSpPr txBox="1"/>
          <p:nvPr/>
        </p:nvSpPr>
        <p:spPr>
          <a:xfrm>
            <a:off x="420879" y="298293"/>
            <a:ext cx="1899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HOME</a:t>
            </a:r>
            <a:endParaRPr sz="1200" b="1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1130" name="Google Shape;1130;p40"/>
          <p:cNvGrpSpPr/>
          <p:nvPr/>
        </p:nvGrpSpPr>
        <p:grpSpPr>
          <a:xfrm>
            <a:off x="6341136" y="4613307"/>
            <a:ext cx="70559" cy="69120"/>
            <a:chOff x="6341136" y="4613307"/>
            <a:chExt cx="70559" cy="69120"/>
          </a:xfrm>
        </p:grpSpPr>
        <p:sp>
          <p:nvSpPr>
            <p:cNvPr id="1131" name="Google Shape;1131;p40">
              <a:hlinkClick r:id="" action="ppaction://hlinkshowjump?jump=nextslide"/>
            </p:cNvPr>
            <p:cNvSpPr/>
            <p:nvPr/>
          </p:nvSpPr>
          <p:spPr>
            <a:xfrm>
              <a:off x="6341136" y="4613307"/>
              <a:ext cx="60485" cy="69120"/>
            </a:xfrm>
            <a:custGeom>
              <a:avLst/>
              <a:gdLst/>
              <a:ahLst/>
              <a:cxnLst/>
              <a:rect l="l" t="t" r="r" b="b"/>
              <a:pathLst>
                <a:path w="9414" h="10758" extrusionOk="0">
                  <a:moveTo>
                    <a:pt x="0" y="0"/>
                  </a:moveTo>
                  <a:lnTo>
                    <a:pt x="0" y="10758"/>
                  </a:lnTo>
                  <a:lnTo>
                    <a:pt x="9413" y="52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40">
              <a:hlinkClick r:id="" action="ppaction://hlinkshowjump?jump=nextslide"/>
            </p:cNvPr>
            <p:cNvSpPr/>
            <p:nvPr/>
          </p:nvSpPr>
          <p:spPr>
            <a:xfrm>
              <a:off x="6399450" y="4613307"/>
              <a:ext cx="12246" cy="69120"/>
            </a:xfrm>
            <a:custGeom>
              <a:avLst/>
              <a:gdLst/>
              <a:ahLst/>
              <a:cxnLst/>
              <a:rect l="l" t="t" r="r" b="b"/>
              <a:pathLst>
                <a:path w="1906" h="10758" extrusionOk="0">
                  <a:moveTo>
                    <a:pt x="1" y="0"/>
                  </a:moveTo>
                  <a:lnTo>
                    <a:pt x="1" y="10758"/>
                  </a:lnTo>
                  <a:lnTo>
                    <a:pt x="1906" y="10758"/>
                  </a:lnTo>
                  <a:lnTo>
                    <a:pt x="19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3" name="Google Shape;1133;p40"/>
          <p:cNvGrpSpPr/>
          <p:nvPr/>
        </p:nvGrpSpPr>
        <p:grpSpPr>
          <a:xfrm>
            <a:off x="5085640" y="4613307"/>
            <a:ext cx="71285" cy="69120"/>
            <a:chOff x="5085640" y="4613307"/>
            <a:chExt cx="71285" cy="69120"/>
          </a:xfrm>
        </p:grpSpPr>
        <p:sp>
          <p:nvSpPr>
            <p:cNvPr id="1134" name="Google Shape;1134;p40">
              <a:hlinkClick r:id="" action="ppaction://hlinkshowjump?jump=previousslide"/>
            </p:cNvPr>
            <p:cNvSpPr/>
            <p:nvPr/>
          </p:nvSpPr>
          <p:spPr>
            <a:xfrm>
              <a:off x="5085640" y="4613307"/>
              <a:ext cx="12966" cy="69120"/>
            </a:xfrm>
            <a:custGeom>
              <a:avLst/>
              <a:gdLst/>
              <a:ahLst/>
              <a:cxnLst/>
              <a:rect l="l" t="t" r="r" b="b"/>
              <a:pathLst>
                <a:path w="2018" h="10758" extrusionOk="0">
                  <a:moveTo>
                    <a:pt x="0" y="0"/>
                  </a:moveTo>
                  <a:lnTo>
                    <a:pt x="0" y="10758"/>
                  </a:lnTo>
                  <a:lnTo>
                    <a:pt x="2017" y="10758"/>
                  </a:lnTo>
                  <a:lnTo>
                    <a:pt x="201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40">
              <a:hlinkClick r:id="" action="ppaction://hlinkshowjump?jump=previousslide"/>
            </p:cNvPr>
            <p:cNvSpPr/>
            <p:nvPr/>
          </p:nvSpPr>
          <p:spPr>
            <a:xfrm>
              <a:off x="5096440" y="4613307"/>
              <a:ext cx="60485" cy="69120"/>
            </a:xfrm>
            <a:custGeom>
              <a:avLst/>
              <a:gdLst/>
              <a:ahLst/>
              <a:cxnLst/>
              <a:rect l="l" t="t" r="r" b="b"/>
              <a:pathLst>
                <a:path w="9414" h="10758" extrusionOk="0">
                  <a:moveTo>
                    <a:pt x="9413" y="0"/>
                  </a:moveTo>
                  <a:lnTo>
                    <a:pt x="0" y="5267"/>
                  </a:lnTo>
                  <a:lnTo>
                    <a:pt x="9413" y="10758"/>
                  </a:lnTo>
                  <a:lnTo>
                    <a:pt x="94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136" name="Google Shape;1136;p40"/>
          <p:cNvCxnSpPr/>
          <p:nvPr/>
        </p:nvCxnSpPr>
        <p:spPr>
          <a:xfrm>
            <a:off x="2705200" y="4909513"/>
            <a:ext cx="6067500" cy="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37" name="Google Shape;1137;p40"/>
          <p:cNvSpPr/>
          <p:nvPr/>
        </p:nvSpPr>
        <p:spPr>
          <a:xfrm>
            <a:off x="3829424" y="4862825"/>
            <a:ext cx="89400" cy="89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38" name="Google Shape;1138;p40"/>
          <p:cNvCxnSpPr>
            <a:endCxn id="1137" idx="2"/>
          </p:cNvCxnSpPr>
          <p:nvPr/>
        </p:nvCxnSpPr>
        <p:spPr>
          <a:xfrm rot="10800000" flipH="1">
            <a:off x="2705624" y="4907525"/>
            <a:ext cx="1123800" cy="21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" name="Google Shape;1101;p40">
            <a:extLst>
              <a:ext uri="{FF2B5EF4-FFF2-40B4-BE49-F238E27FC236}">
                <a16:creationId xmlns:a16="http://schemas.microsoft.com/office/drawing/2014/main" id="{B45C0E16-7426-97B6-AD6C-CA74C79193E3}"/>
              </a:ext>
            </a:extLst>
          </p:cNvPr>
          <p:cNvSpPr txBox="1">
            <a:spLocks/>
          </p:cNvSpPr>
          <p:nvPr/>
        </p:nvSpPr>
        <p:spPr>
          <a:xfrm>
            <a:off x="2631956" y="2857144"/>
            <a:ext cx="3341278" cy="11063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1600" b="0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 b="0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 b="0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 b="0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 b="0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 b="0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 b="0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 b="0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3000"/>
              <a:buFont typeface="Poppins"/>
              <a:buNone/>
              <a:defRPr sz="3000" b="0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 algn="l"/>
            <a:r>
              <a:rPr lang="en-US" sz="1200" dirty="0"/>
              <a:t>Popular genres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dirty="0"/>
              <a:t>more than 50% of user love to listening the melody songs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dirty="0"/>
              <a:t>The most popular music genres on Spotify are melody, classical, pop and rap. Spotify users have a wide range of musical tastes.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12B9CB8-AD43-C6EA-F341-02FE94A4A96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39769" y="671363"/>
            <a:ext cx="2507161" cy="173069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13565E6-B44D-C221-76B3-C7BC7B4D61B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07555" y="2502242"/>
            <a:ext cx="2507160" cy="1710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4665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1" name="Google Shape;1101;p40"/>
          <p:cNvSpPr txBox="1">
            <a:spLocks noGrp="1"/>
          </p:cNvSpPr>
          <p:nvPr>
            <p:ph type="subTitle" idx="1"/>
          </p:nvPr>
        </p:nvSpPr>
        <p:spPr>
          <a:xfrm>
            <a:off x="5595278" y="924972"/>
            <a:ext cx="3119437" cy="110639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sz="1200" dirty="0"/>
              <a:t>Music time slot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-US" sz="1200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The most popular time slot for listening to music is night.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Spotify users use the service to relax and unwind after a long day.</a:t>
            </a:r>
            <a:endParaRPr sz="1200" dirty="0"/>
          </a:p>
        </p:txBody>
      </p:sp>
      <p:grpSp>
        <p:nvGrpSpPr>
          <p:cNvPr id="1103" name="Google Shape;1103;p40"/>
          <p:cNvGrpSpPr/>
          <p:nvPr/>
        </p:nvGrpSpPr>
        <p:grpSpPr>
          <a:xfrm>
            <a:off x="0" y="234600"/>
            <a:ext cx="2168006" cy="3817925"/>
            <a:chOff x="0" y="184950"/>
            <a:chExt cx="2489100" cy="4773600"/>
          </a:xfrm>
        </p:grpSpPr>
        <p:sp>
          <p:nvSpPr>
            <p:cNvPr id="1104" name="Google Shape;1104;p40"/>
            <p:cNvSpPr/>
            <p:nvPr/>
          </p:nvSpPr>
          <p:spPr>
            <a:xfrm>
              <a:off x="0" y="184950"/>
              <a:ext cx="1243800" cy="47736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40"/>
            <p:cNvSpPr/>
            <p:nvPr/>
          </p:nvSpPr>
          <p:spPr>
            <a:xfrm>
              <a:off x="61500" y="4359200"/>
              <a:ext cx="475800" cy="475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40"/>
            <p:cNvSpPr/>
            <p:nvPr/>
          </p:nvSpPr>
          <p:spPr>
            <a:xfrm>
              <a:off x="0" y="184950"/>
              <a:ext cx="2489100" cy="4773600"/>
            </a:xfrm>
            <a:prstGeom prst="roundRect">
              <a:avLst>
                <a:gd name="adj" fmla="val 1114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07" name="Google Shape;1107;p40"/>
          <p:cNvSpPr txBox="1"/>
          <p:nvPr/>
        </p:nvSpPr>
        <p:spPr>
          <a:xfrm>
            <a:off x="429284" y="1207613"/>
            <a:ext cx="11862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</a:rPr>
              <a:t>RESULTS</a:t>
            </a:r>
            <a:endParaRPr sz="1200" b="1" dirty="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1108" name="Google Shape;1108;p40"/>
          <p:cNvGrpSpPr/>
          <p:nvPr/>
        </p:nvGrpSpPr>
        <p:grpSpPr>
          <a:xfrm>
            <a:off x="156230" y="1265599"/>
            <a:ext cx="222708" cy="222689"/>
            <a:chOff x="4436963" y="889641"/>
            <a:chExt cx="363309" cy="363278"/>
          </a:xfrm>
        </p:grpSpPr>
        <p:sp>
          <p:nvSpPr>
            <p:cNvPr id="1109" name="Google Shape;1109;p40"/>
            <p:cNvSpPr/>
            <p:nvPr/>
          </p:nvSpPr>
          <p:spPr>
            <a:xfrm>
              <a:off x="4565503" y="978133"/>
              <a:ext cx="135897" cy="186569"/>
            </a:xfrm>
            <a:custGeom>
              <a:avLst/>
              <a:gdLst/>
              <a:ahLst/>
              <a:cxnLst/>
              <a:rect l="l" t="t" r="r" b="b"/>
              <a:pathLst>
                <a:path w="4452" h="6112" extrusionOk="0">
                  <a:moveTo>
                    <a:pt x="696" y="1330"/>
                  </a:moveTo>
                  <a:lnTo>
                    <a:pt x="3212" y="3051"/>
                  </a:lnTo>
                  <a:lnTo>
                    <a:pt x="696" y="4782"/>
                  </a:lnTo>
                  <a:lnTo>
                    <a:pt x="696" y="1330"/>
                  </a:lnTo>
                  <a:close/>
                  <a:moveTo>
                    <a:pt x="0" y="0"/>
                  </a:moveTo>
                  <a:lnTo>
                    <a:pt x="0" y="6111"/>
                  </a:lnTo>
                  <a:lnTo>
                    <a:pt x="4452" y="30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40"/>
            <p:cNvSpPr/>
            <p:nvPr/>
          </p:nvSpPr>
          <p:spPr>
            <a:xfrm>
              <a:off x="4436963" y="889641"/>
              <a:ext cx="363309" cy="363278"/>
            </a:xfrm>
            <a:custGeom>
              <a:avLst/>
              <a:gdLst/>
              <a:ahLst/>
              <a:cxnLst/>
              <a:rect l="l" t="t" r="r" b="b"/>
              <a:pathLst>
                <a:path w="11902" h="11901" extrusionOk="0">
                  <a:moveTo>
                    <a:pt x="5951" y="705"/>
                  </a:moveTo>
                  <a:cubicBezTo>
                    <a:pt x="8850" y="705"/>
                    <a:pt x="11205" y="3060"/>
                    <a:pt x="11205" y="5950"/>
                  </a:cubicBezTo>
                  <a:cubicBezTo>
                    <a:pt x="11205" y="8850"/>
                    <a:pt x="8850" y="11205"/>
                    <a:pt x="5951" y="11205"/>
                  </a:cubicBezTo>
                  <a:cubicBezTo>
                    <a:pt x="3051" y="11205"/>
                    <a:pt x="696" y="8850"/>
                    <a:pt x="696" y="5950"/>
                  </a:cubicBezTo>
                  <a:cubicBezTo>
                    <a:pt x="696" y="3060"/>
                    <a:pt x="3051" y="705"/>
                    <a:pt x="5951" y="705"/>
                  </a:cubicBezTo>
                  <a:close/>
                  <a:moveTo>
                    <a:pt x="5951" y="0"/>
                  </a:moveTo>
                  <a:cubicBezTo>
                    <a:pt x="2677" y="0"/>
                    <a:pt x="0" y="2676"/>
                    <a:pt x="0" y="5950"/>
                  </a:cubicBezTo>
                  <a:cubicBezTo>
                    <a:pt x="0" y="9233"/>
                    <a:pt x="2677" y="11901"/>
                    <a:pt x="5951" y="11901"/>
                  </a:cubicBezTo>
                  <a:cubicBezTo>
                    <a:pt x="9225" y="11901"/>
                    <a:pt x="11901" y="9233"/>
                    <a:pt x="11901" y="5950"/>
                  </a:cubicBezTo>
                  <a:cubicBezTo>
                    <a:pt x="11901" y="2676"/>
                    <a:pt x="9225" y="0"/>
                    <a:pt x="59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11" name="Google Shape;1111;p40"/>
          <p:cNvSpPr/>
          <p:nvPr/>
        </p:nvSpPr>
        <p:spPr>
          <a:xfrm>
            <a:off x="141854" y="362256"/>
            <a:ext cx="251459" cy="201169"/>
          </a:xfrm>
          <a:custGeom>
            <a:avLst/>
            <a:gdLst/>
            <a:ahLst/>
            <a:cxnLst/>
            <a:rect l="l" t="t" r="r" b="b"/>
            <a:pathLst>
              <a:path w="2392" h="1972" extrusionOk="0">
                <a:moveTo>
                  <a:pt x="1196" y="196"/>
                </a:moveTo>
                <a:lnTo>
                  <a:pt x="2017" y="964"/>
                </a:lnTo>
                <a:lnTo>
                  <a:pt x="1883" y="964"/>
                </a:lnTo>
                <a:lnTo>
                  <a:pt x="1883" y="1829"/>
                </a:lnTo>
                <a:lnTo>
                  <a:pt x="1410" y="1829"/>
                </a:lnTo>
                <a:lnTo>
                  <a:pt x="1410" y="1187"/>
                </a:lnTo>
                <a:lnTo>
                  <a:pt x="964" y="1187"/>
                </a:lnTo>
                <a:lnTo>
                  <a:pt x="964" y="1829"/>
                </a:lnTo>
                <a:lnTo>
                  <a:pt x="509" y="1829"/>
                </a:lnTo>
                <a:lnTo>
                  <a:pt x="509" y="964"/>
                </a:lnTo>
                <a:lnTo>
                  <a:pt x="375" y="964"/>
                </a:lnTo>
                <a:lnTo>
                  <a:pt x="1196" y="196"/>
                </a:lnTo>
                <a:close/>
                <a:moveTo>
                  <a:pt x="1196" y="0"/>
                </a:moveTo>
                <a:lnTo>
                  <a:pt x="1" y="1115"/>
                </a:lnTo>
                <a:lnTo>
                  <a:pt x="366" y="1115"/>
                </a:lnTo>
                <a:lnTo>
                  <a:pt x="366" y="1972"/>
                </a:lnTo>
                <a:lnTo>
                  <a:pt x="1107" y="1972"/>
                </a:lnTo>
                <a:lnTo>
                  <a:pt x="1107" y="1329"/>
                </a:lnTo>
                <a:lnTo>
                  <a:pt x="1259" y="1329"/>
                </a:lnTo>
                <a:lnTo>
                  <a:pt x="1259" y="1972"/>
                </a:lnTo>
                <a:lnTo>
                  <a:pt x="2026" y="1972"/>
                </a:lnTo>
                <a:lnTo>
                  <a:pt x="2026" y="1115"/>
                </a:lnTo>
                <a:lnTo>
                  <a:pt x="2392" y="1115"/>
                </a:lnTo>
                <a:lnTo>
                  <a:pt x="119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2" name="Google Shape;1112;p40">
            <a:hlinkClick r:id="rId3" action="ppaction://hlinksldjump"/>
          </p:cNvPr>
          <p:cNvSpPr txBox="1"/>
          <p:nvPr/>
        </p:nvSpPr>
        <p:spPr>
          <a:xfrm>
            <a:off x="420879" y="751575"/>
            <a:ext cx="1899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TABLE OF CONTENTS</a:t>
            </a:r>
            <a:endParaRPr sz="1200" b="1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13" name="Google Shape;1113;p40"/>
          <p:cNvSpPr/>
          <p:nvPr/>
        </p:nvSpPr>
        <p:spPr>
          <a:xfrm>
            <a:off x="523226" y="1589567"/>
            <a:ext cx="329100" cy="329100"/>
          </a:xfrm>
          <a:prstGeom prst="ellipse">
            <a:avLst/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09</a:t>
            </a:r>
            <a:endParaRPr dirty="0"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114" name="Google Shape;1114;p40">
            <a:hlinkClick r:id="rId4" action="ppaction://hlinksldjump"/>
          </p:cNvPr>
          <p:cNvSpPr txBox="1"/>
          <p:nvPr/>
        </p:nvSpPr>
        <p:spPr>
          <a:xfrm>
            <a:off x="917288" y="1516217"/>
            <a:ext cx="12507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1" dirty="0">
                <a:solidFill>
                  <a:schemeClr val="lt1"/>
                </a:solidFill>
                <a:uFill>
                  <a:noFill/>
                </a:uFill>
                <a:latin typeface="Poppins Light"/>
                <a:ea typeface="Poppins Light"/>
                <a:cs typeface="Poppins Light"/>
                <a:sym typeface="Poppins Light"/>
              </a:rPr>
              <a:t>New music discovery</a:t>
            </a:r>
            <a:endParaRPr sz="1200" i="1" dirty="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115" name="Google Shape;1115;p40">
            <a:hlinkClick r:id="rId5" action="ppaction://hlinksldjump"/>
          </p:cNvPr>
          <p:cNvSpPr txBox="1"/>
          <p:nvPr/>
        </p:nvSpPr>
        <p:spPr>
          <a:xfrm>
            <a:off x="917288" y="2026442"/>
            <a:ext cx="12507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i="1" dirty="0">
                <a:solidFill>
                  <a:schemeClr val="lt1"/>
                </a:solidFill>
                <a:uFill>
                  <a:noFill/>
                </a:uFill>
                <a:latin typeface="Poppins Light"/>
                <a:ea typeface="Poppins Light"/>
                <a:cs typeface="Poppins Light"/>
                <a:sym typeface="Poppins Light"/>
              </a:rPr>
              <a:t>Popular genres</a:t>
            </a:r>
            <a:endParaRPr sz="1200" i="1" dirty="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116" name="Google Shape;1116;p40">
            <a:hlinkClick r:id="" action="ppaction://noaction"/>
          </p:cNvPr>
          <p:cNvSpPr txBox="1"/>
          <p:nvPr/>
        </p:nvSpPr>
        <p:spPr>
          <a:xfrm>
            <a:off x="917287" y="2536667"/>
            <a:ext cx="1403491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i="1" dirty="0">
                <a:solidFill>
                  <a:schemeClr val="lt1"/>
                </a:solidFill>
                <a:uFill>
                  <a:noFill/>
                </a:uFill>
                <a:latin typeface="Poppins Light"/>
                <a:ea typeface="Poppins Light"/>
                <a:cs typeface="Poppins Light"/>
                <a:sym typeface="Poppins Light"/>
              </a:rPr>
              <a:t>T</a:t>
            </a:r>
            <a:r>
              <a:rPr lang="en" sz="1200" i="1" dirty="0">
                <a:solidFill>
                  <a:schemeClr val="lt1"/>
                </a:solidFill>
                <a:uFill>
                  <a:noFill/>
                </a:uFill>
                <a:latin typeface="Poppins Light"/>
                <a:ea typeface="Poppins Light"/>
                <a:cs typeface="Poppins Light"/>
                <a:sym typeface="Poppins Light"/>
              </a:rPr>
              <a:t>ime slot</a:t>
            </a:r>
            <a:endParaRPr sz="1200" i="1" dirty="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117" name="Google Shape;1117;p40">
            <a:hlinkClick r:id="" action="ppaction://noaction"/>
          </p:cNvPr>
          <p:cNvSpPr txBox="1"/>
          <p:nvPr/>
        </p:nvSpPr>
        <p:spPr>
          <a:xfrm>
            <a:off x="917287" y="3046892"/>
            <a:ext cx="1400757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i="1" dirty="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Listening content</a:t>
            </a:r>
            <a:endParaRPr sz="1200" i="1" dirty="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cxnSp>
        <p:nvCxnSpPr>
          <p:cNvPr id="1118" name="Google Shape;1118;p40"/>
          <p:cNvCxnSpPr/>
          <p:nvPr/>
        </p:nvCxnSpPr>
        <p:spPr>
          <a:xfrm rot="10800000">
            <a:off x="75" y="688600"/>
            <a:ext cx="2168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19" name="Google Shape;1119;p40"/>
          <p:cNvCxnSpPr/>
          <p:nvPr/>
        </p:nvCxnSpPr>
        <p:spPr>
          <a:xfrm rot="10800000">
            <a:off x="75" y="1145800"/>
            <a:ext cx="2168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20" name="Google Shape;1120;p40"/>
          <p:cNvCxnSpPr/>
          <p:nvPr/>
        </p:nvCxnSpPr>
        <p:spPr>
          <a:xfrm rot="10800000">
            <a:off x="75" y="3615996"/>
            <a:ext cx="2168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21" name="Google Shape;1121;p40"/>
          <p:cNvSpPr/>
          <p:nvPr/>
        </p:nvSpPr>
        <p:spPr>
          <a:xfrm>
            <a:off x="523226" y="2099792"/>
            <a:ext cx="329100" cy="329100"/>
          </a:xfrm>
          <a:prstGeom prst="ellipse">
            <a:avLst/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10</a:t>
            </a:r>
            <a:endParaRPr dirty="0"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122" name="Google Shape;1122;p40"/>
          <p:cNvSpPr/>
          <p:nvPr/>
        </p:nvSpPr>
        <p:spPr>
          <a:xfrm>
            <a:off x="523226" y="2610017"/>
            <a:ext cx="329100" cy="329100"/>
          </a:xfrm>
          <a:prstGeom prst="ellipse">
            <a:avLst/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11</a:t>
            </a:r>
            <a:endParaRPr dirty="0"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123" name="Google Shape;1123;p40"/>
          <p:cNvSpPr/>
          <p:nvPr/>
        </p:nvSpPr>
        <p:spPr>
          <a:xfrm>
            <a:off x="523226" y="3120242"/>
            <a:ext cx="329100" cy="329100"/>
          </a:xfrm>
          <a:prstGeom prst="ellipse">
            <a:avLst/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12</a:t>
            </a:r>
            <a:endParaRPr dirty="0"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124" name="Google Shape;1124;p40"/>
          <p:cNvSpPr/>
          <p:nvPr/>
        </p:nvSpPr>
        <p:spPr>
          <a:xfrm>
            <a:off x="161966" y="797362"/>
            <a:ext cx="211236" cy="239677"/>
          </a:xfrm>
          <a:custGeom>
            <a:avLst/>
            <a:gdLst/>
            <a:ahLst/>
            <a:cxnLst/>
            <a:rect l="l" t="t" r="r" b="b"/>
            <a:pathLst>
              <a:path w="10491" h="11905" extrusionOk="0">
                <a:moveTo>
                  <a:pt x="9795" y="874"/>
                </a:moveTo>
                <a:lnTo>
                  <a:pt x="9795" y="2944"/>
                </a:lnTo>
                <a:lnTo>
                  <a:pt x="4219" y="4184"/>
                </a:lnTo>
                <a:lnTo>
                  <a:pt x="4219" y="2114"/>
                </a:lnTo>
                <a:lnTo>
                  <a:pt x="9795" y="874"/>
                </a:lnTo>
                <a:close/>
                <a:moveTo>
                  <a:pt x="8394" y="7021"/>
                </a:moveTo>
                <a:cubicBezTo>
                  <a:pt x="9161" y="7021"/>
                  <a:pt x="9786" y="7645"/>
                  <a:pt x="9786" y="8422"/>
                </a:cubicBezTo>
                <a:cubicBezTo>
                  <a:pt x="9786" y="9189"/>
                  <a:pt x="9161" y="9813"/>
                  <a:pt x="8394" y="9813"/>
                </a:cubicBezTo>
                <a:cubicBezTo>
                  <a:pt x="7618" y="9813"/>
                  <a:pt x="6994" y="9189"/>
                  <a:pt x="6994" y="8422"/>
                </a:cubicBezTo>
                <a:cubicBezTo>
                  <a:pt x="6994" y="7645"/>
                  <a:pt x="7618" y="7021"/>
                  <a:pt x="8394" y="7021"/>
                </a:cubicBezTo>
                <a:close/>
                <a:moveTo>
                  <a:pt x="2114" y="8422"/>
                </a:moveTo>
                <a:cubicBezTo>
                  <a:pt x="2881" y="8422"/>
                  <a:pt x="3506" y="9046"/>
                  <a:pt x="3506" y="9813"/>
                </a:cubicBezTo>
                <a:cubicBezTo>
                  <a:pt x="3506" y="10580"/>
                  <a:pt x="2881" y="11205"/>
                  <a:pt x="2114" y="11205"/>
                </a:cubicBezTo>
                <a:cubicBezTo>
                  <a:pt x="1347" y="11205"/>
                  <a:pt x="722" y="10580"/>
                  <a:pt x="722" y="9813"/>
                </a:cubicBezTo>
                <a:cubicBezTo>
                  <a:pt x="722" y="9046"/>
                  <a:pt x="1347" y="8422"/>
                  <a:pt x="2114" y="8422"/>
                </a:cubicBezTo>
                <a:close/>
                <a:moveTo>
                  <a:pt x="10491" y="0"/>
                </a:moveTo>
                <a:lnTo>
                  <a:pt x="3514" y="1552"/>
                </a:lnTo>
                <a:lnTo>
                  <a:pt x="3514" y="8252"/>
                </a:lnTo>
                <a:cubicBezTo>
                  <a:pt x="3145" y="7924"/>
                  <a:pt x="2657" y="7723"/>
                  <a:pt x="2124" y="7723"/>
                </a:cubicBezTo>
                <a:cubicBezTo>
                  <a:pt x="2091" y="7723"/>
                  <a:pt x="2058" y="7724"/>
                  <a:pt x="2025" y="7726"/>
                </a:cubicBezTo>
                <a:cubicBezTo>
                  <a:pt x="936" y="7770"/>
                  <a:pt x="62" y="8662"/>
                  <a:pt x="35" y="9751"/>
                </a:cubicBezTo>
                <a:cubicBezTo>
                  <a:pt x="1" y="10932"/>
                  <a:pt x="949" y="11904"/>
                  <a:pt x="2116" y="11904"/>
                </a:cubicBezTo>
                <a:cubicBezTo>
                  <a:pt x="2156" y="11904"/>
                  <a:pt x="2197" y="11903"/>
                  <a:pt x="2239" y="11901"/>
                </a:cubicBezTo>
                <a:cubicBezTo>
                  <a:pt x="3354" y="11838"/>
                  <a:pt x="4219" y="10902"/>
                  <a:pt x="4219" y="9786"/>
                </a:cubicBezTo>
                <a:lnTo>
                  <a:pt x="4219" y="4898"/>
                </a:lnTo>
                <a:lnTo>
                  <a:pt x="9795" y="3658"/>
                </a:lnTo>
                <a:lnTo>
                  <a:pt x="9795" y="6860"/>
                </a:lnTo>
                <a:cubicBezTo>
                  <a:pt x="9425" y="6524"/>
                  <a:pt x="8937" y="6323"/>
                  <a:pt x="8404" y="6323"/>
                </a:cubicBezTo>
                <a:cubicBezTo>
                  <a:pt x="8371" y="6323"/>
                  <a:pt x="8338" y="6324"/>
                  <a:pt x="8305" y="6325"/>
                </a:cubicBezTo>
                <a:cubicBezTo>
                  <a:pt x="7217" y="6379"/>
                  <a:pt x="6342" y="7271"/>
                  <a:pt x="6307" y="8359"/>
                </a:cubicBezTo>
                <a:cubicBezTo>
                  <a:pt x="6272" y="9545"/>
                  <a:pt x="7228" y="10512"/>
                  <a:pt x="8409" y="10512"/>
                </a:cubicBezTo>
                <a:cubicBezTo>
                  <a:pt x="8445" y="10512"/>
                  <a:pt x="8482" y="10511"/>
                  <a:pt x="8519" y="10509"/>
                </a:cubicBezTo>
                <a:cubicBezTo>
                  <a:pt x="9625" y="10447"/>
                  <a:pt x="10491" y="9510"/>
                  <a:pt x="10491" y="8395"/>
                </a:cubicBezTo>
                <a:lnTo>
                  <a:pt x="10491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25" name="Google Shape;1125;p40"/>
          <p:cNvGrpSpPr/>
          <p:nvPr/>
        </p:nvGrpSpPr>
        <p:grpSpPr>
          <a:xfrm>
            <a:off x="171571" y="3727018"/>
            <a:ext cx="192025" cy="201167"/>
            <a:chOff x="848108" y="2667020"/>
            <a:chExt cx="53144" cy="56135"/>
          </a:xfrm>
        </p:grpSpPr>
        <p:sp>
          <p:nvSpPr>
            <p:cNvPr id="1126" name="Google Shape;1126;p40"/>
            <p:cNvSpPr/>
            <p:nvPr/>
          </p:nvSpPr>
          <p:spPr>
            <a:xfrm>
              <a:off x="859005" y="2667020"/>
              <a:ext cx="31349" cy="31349"/>
            </a:xfrm>
            <a:custGeom>
              <a:avLst/>
              <a:gdLst/>
              <a:ahLst/>
              <a:cxnLst/>
              <a:rect l="l" t="t" r="r" b="b"/>
              <a:pathLst>
                <a:path w="1027" h="1027" extrusionOk="0">
                  <a:moveTo>
                    <a:pt x="518" y="143"/>
                  </a:moveTo>
                  <a:cubicBezTo>
                    <a:pt x="723" y="143"/>
                    <a:pt x="884" y="313"/>
                    <a:pt x="884" y="509"/>
                  </a:cubicBezTo>
                  <a:cubicBezTo>
                    <a:pt x="884" y="714"/>
                    <a:pt x="723" y="884"/>
                    <a:pt x="518" y="884"/>
                  </a:cubicBezTo>
                  <a:cubicBezTo>
                    <a:pt x="313" y="884"/>
                    <a:pt x="144" y="714"/>
                    <a:pt x="144" y="509"/>
                  </a:cubicBezTo>
                  <a:cubicBezTo>
                    <a:pt x="144" y="313"/>
                    <a:pt x="313" y="143"/>
                    <a:pt x="518" y="143"/>
                  </a:cubicBezTo>
                  <a:close/>
                  <a:moveTo>
                    <a:pt x="518" y="0"/>
                  </a:moveTo>
                  <a:cubicBezTo>
                    <a:pt x="233" y="0"/>
                    <a:pt x="1" y="232"/>
                    <a:pt x="1" y="509"/>
                  </a:cubicBezTo>
                  <a:cubicBezTo>
                    <a:pt x="1" y="794"/>
                    <a:pt x="233" y="1026"/>
                    <a:pt x="518" y="1026"/>
                  </a:cubicBezTo>
                  <a:cubicBezTo>
                    <a:pt x="804" y="1026"/>
                    <a:pt x="1027" y="794"/>
                    <a:pt x="1027" y="509"/>
                  </a:cubicBezTo>
                  <a:cubicBezTo>
                    <a:pt x="1027" y="232"/>
                    <a:pt x="804" y="0"/>
                    <a:pt x="5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40"/>
            <p:cNvSpPr/>
            <p:nvPr/>
          </p:nvSpPr>
          <p:spPr>
            <a:xfrm>
              <a:off x="848108" y="2705695"/>
              <a:ext cx="53144" cy="17460"/>
            </a:xfrm>
            <a:custGeom>
              <a:avLst/>
              <a:gdLst/>
              <a:ahLst/>
              <a:cxnLst/>
              <a:rect l="l" t="t" r="r" b="b"/>
              <a:pathLst>
                <a:path w="1741" h="572" extrusionOk="0">
                  <a:moveTo>
                    <a:pt x="875" y="0"/>
                  </a:moveTo>
                  <a:cubicBezTo>
                    <a:pt x="518" y="0"/>
                    <a:pt x="179" y="188"/>
                    <a:pt x="1" y="500"/>
                  </a:cubicBezTo>
                  <a:lnTo>
                    <a:pt x="126" y="571"/>
                  </a:lnTo>
                  <a:cubicBezTo>
                    <a:pt x="286" y="304"/>
                    <a:pt x="563" y="143"/>
                    <a:pt x="875" y="143"/>
                  </a:cubicBezTo>
                  <a:cubicBezTo>
                    <a:pt x="1179" y="143"/>
                    <a:pt x="1464" y="304"/>
                    <a:pt x="1616" y="571"/>
                  </a:cubicBezTo>
                  <a:lnTo>
                    <a:pt x="1741" y="500"/>
                  </a:lnTo>
                  <a:cubicBezTo>
                    <a:pt x="1562" y="188"/>
                    <a:pt x="1232" y="0"/>
                    <a:pt x="8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28" name="Google Shape;1128;p40">
            <a:hlinkClick r:id="" action="ppaction://noaction"/>
          </p:cNvPr>
          <p:cNvSpPr txBox="1"/>
          <p:nvPr/>
        </p:nvSpPr>
        <p:spPr>
          <a:xfrm>
            <a:off x="420879" y="3663051"/>
            <a:ext cx="1899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THANKS!</a:t>
            </a:r>
            <a:endParaRPr sz="1200" b="1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29" name="Google Shape;1129;p40">
            <a:hlinkClick r:id="rId6" action="ppaction://hlinksldjump"/>
          </p:cNvPr>
          <p:cNvSpPr txBox="1"/>
          <p:nvPr/>
        </p:nvSpPr>
        <p:spPr>
          <a:xfrm>
            <a:off x="420879" y="298293"/>
            <a:ext cx="1899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HOME</a:t>
            </a:r>
            <a:endParaRPr sz="1200" b="1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1130" name="Google Shape;1130;p40"/>
          <p:cNvGrpSpPr/>
          <p:nvPr/>
        </p:nvGrpSpPr>
        <p:grpSpPr>
          <a:xfrm>
            <a:off x="6341136" y="4613307"/>
            <a:ext cx="70559" cy="69120"/>
            <a:chOff x="6341136" y="4613307"/>
            <a:chExt cx="70559" cy="69120"/>
          </a:xfrm>
        </p:grpSpPr>
        <p:sp>
          <p:nvSpPr>
            <p:cNvPr id="1131" name="Google Shape;1131;p40">
              <a:hlinkClick r:id="" action="ppaction://hlinkshowjump?jump=nextslide"/>
            </p:cNvPr>
            <p:cNvSpPr/>
            <p:nvPr/>
          </p:nvSpPr>
          <p:spPr>
            <a:xfrm>
              <a:off x="6341136" y="4613307"/>
              <a:ext cx="60485" cy="69120"/>
            </a:xfrm>
            <a:custGeom>
              <a:avLst/>
              <a:gdLst/>
              <a:ahLst/>
              <a:cxnLst/>
              <a:rect l="l" t="t" r="r" b="b"/>
              <a:pathLst>
                <a:path w="9414" h="10758" extrusionOk="0">
                  <a:moveTo>
                    <a:pt x="0" y="0"/>
                  </a:moveTo>
                  <a:lnTo>
                    <a:pt x="0" y="10758"/>
                  </a:lnTo>
                  <a:lnTo>
                    <a:pt x="9413" y="52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40">
              <a:hlinkClick r:id="" action="ppaction://hlinkshowjump?jump=nextslide"/>
            </p:cNvPr>
            <p:cNvSpPr/>
            <p:nvPr/>
          </p:nvSpPr>
          <p:spPr>
            <a:xfrm>
              <a:off x="6399450" y="4613307"/>
              <a:ext cx="12246" cy="69120"/>
            </a:xfrm>
            <a:custGeom>
              <a:avLst/>
              <a:gdLst/>
              <a:ahLst/>
              <a:cxnLst/>
              <a:rect l="l" t="t" r="r" b="b"/>
              <a:pathLst>
                <a:path w="1906" h="10758" extrusionOk="0">
                  <a:moveTo>
                    <a:pt x="1" y="0"/>
                  </a:moveTo>
                  <a:lnTo>
                    <a:pt x="1" y="10758"/>
                  </a:lnTo>
                  <a:lnTo>
                    <a:pt x="1906" y="10758"/>
                  </a:lnTo>
                  <a:lnTo>
                    <a:pt x="19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3" name="Google Shape;1133;p40"/>
          <p:cNvGrpSpPr/>
          <p:nvPr/>
        </p:nvGrpSpPr>
        <p:grpSpPr>
          <a:xfrm>
            <a:off x="5085640" y="4613307"/>
            <a:ext cx="71285" cy="69120"/>
            <a:chOff x="5085640" y="4613307"/>
            <a:chExt cx="71285" cy="69120"/>
          </a:xfrm>
        </p:grpSpPr>
        <p:sp>
          <p:nvSpPr>
            <p:cNvPr id="1134" name="Google Shape;1134;p40">
              <a:hlinkClick r:id="" action="ppaction://hlinkshowjump?jump=previousslide"/>
            </p:cNvPr>
            <p:cNvSpPr/>
            <p:nvPr/>
          </p:nvSpPr>
          <p:spPr>
            <a:xfrm>
              <a:off x="5085640" y="4613307"/>
              <a:ext cx="12966" cy="69120"/>
            </a:xfrm>
            <a:custGeom>
              <a:avLst/>
              <a:gdLst/>
              <a:ahLst/>
              <a:cxnLst/>
              <a:rect l="l" t="t" r="r" b="b"/>
              <a:pathLst>
                <a:path w="2018" h="10758" extrusionOk="0">
                  <a:moveTo>
                    <a:pt x="0" y="0"/>
                  </a:moveTo>
                  <a:lnTo>
                    <a:pt x="0" y="10758"/>
                  </a:lnTo>
                  <a:lnTo>
                    <a:pt x="2017" y="10758"/>
                  </a:lnTo>
                  <a:lnTo>
                    <a:pt x="201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40">
              <a:hlinkClick r:id="" action="ppaction://hlinkshowjump?jump=previousslide"/>
            </p:cNvPr>
            <p:cNvSpPr/>
            <p:nvPr/>
          </p:nvSpPr>
          <p:spPr>
            <a:xfrm>
              <a:off x="5096440" y="4613307"/>
              <a:ext cx="60485" cy="69120"/>
            </a:xfrm>
            <a:custGeom>
              <a:avLst/>
              <a:gdLst/>
              <a:ahLst/>
              <a:cxnLst/>
              <a:rect l="l" t="t" r="r" b="b"/>
              <a:pathLst>
                <a:path w="9414" h="10758" extrusionOk="0">
                  <a:moveTo>
                    <a:pt x="9413" y="0"/>
                  </a:moveTo>
                  <a:lnTo>
                    <a:pt x="0" y="5267"/>
                  </a:lnTo>
                  <a:lnTo>
                    <a:pt x="9413" y="10758"/>
                  </a:lnTo>
                  <a:lnTo>
                    <a:pt x="94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136" name="Google Shape;1136;p40"/>
          <p:cNvCxnSpPr/>
          <p:nvPr/>
        </p:nvCxnSpPr>
        <p:spPr>
          <a:xfrm>
            <a:off x="2705200" y="4909513"/>
            <a:ext cx="6067500" cy="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37" name="Google Shape;1137;p40"/>
          <p:cNvSpPr/>
          <p:nvPr/>
        </p:nvSpPr>
        <p:spPr>
          <a:xfrm>
            <a:off x="3829424" y="4862825"/>
            <a:ext cx="89400" cy="89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38" name="Google Shape;1138;p40"/>
          <p:cNvCxnSpPr>
            <a:endCxn id="1137" idx="2"/>
          </p:cNvCxnSpPr>
          <p:nvPr/>
        </p:nvCxnSpPr>
        <p:spPr>
          <a:xfrm rot="10800000" flipH="1">
            <a:off x="2705624" y="4907525"/>
            <a:ext cx="1123800" cy="21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" name="Google Shape;1101;p40">
            <a:extLst>
              <a:ext uri="{FF2B5EF4-FFF2-40B4-BE49-F238E27FC236}">
                <a16:creationId xmlns:a16="http://schemas.microsoft.com/office/drawing/2014/main" id="{B45C0E16-7426-97B6-AD6C-CA74C79193E3}"/>
              </a:ext>
            </a:extLst>
          </p:cNvPr>
          <p:cNvSpPr txBox="1">
            <a:spLocks/>
          </p:cNvSpPr>
          <p:nvPr/>
        </p:nvSpPr>
        <p:spPr>
          <a:xfrm>
            <a:off x="2631956" y="2857144"/>
            <a:ext cx="3341278" cy="11063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1600" b="0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 b="0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 b="0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 b="0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 b="0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 b="0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 b="0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 b="0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3000"/>
              <a:buFont typeface="Poppins"/>
              <a:buNone/>
              <a:defRPr sz="3000" b="0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 algn="l"/>
            <a:r>
              <a:rPr lang="en-US" sz="1200" dirty="0"/>
              <a:t>Listening content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dirty="0"/>
              <a:t>More than 70% of user love to listening the music.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dirty="0"/>
              <a:t>The majority of Spotify users prefer to listen to music. Spotify is primarily a music streaming service.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0EDB8A-E9A6-558F-C05D-87103D5E7C7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41658" y="649762"/>
            <a:ext cx="2515290" cy="179449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E102D2A-40FC-9C51-341A-2A5262E1C48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90729" y="2424814"/>
            <a:ext cx="2508996" cy="1794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6574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3" name="Google Shape;1143;p41"/>
          <p:cNvSpPr/>
          <p:nvPr/>
        </p:nvSpPr>
        <p:spPr>
          <a:xfrm>
            <a:off x="4567638" y="1111625"/>
            <a:ext cx="1464000" cy="1464000"/>
          </a:xfrm>
          <a:prstGeom prst="ellipse">
            <a:avLst/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4" name="Google Shape;1144;p41"/>
          <p:cNvSpPr txBox="1">
            <a:spLocks noGrp="1"/>
          </p:cNvSpPr>
          <p:nvPr>
            <p:ph type="title"/>
          </p:nvPr>
        </p:nvSpPr>
        <p:spPr>
          <a:xfrm>
            <a:off x="2675467" y="2575625"/>
            <a:ext cx="5250508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Recommendations</a:t>
            </a:r>
            <a:endParaRPr dirty="0"/>
          </a:p>
        </p:txBody>
      </p:sp>
      <p:sp>
        <p:nvSpPr>
          <p:cNvPr id="1145" name="Google Shape;1145;p41"/>
          <p:cNvSpPr txBox="1">
            <a:spLocks noGrp="1"/>
          </p:cNvSpPr>
          <p:nvPr>
            <p:ph type="subTitle" idx="1"/>
          </p:nvPr>
        </p:nvSpPr>
        <p:spPr>
          <a:xfrm>
            <a:off x="2673275" y="3352825"/>
            <a:ext cx="52527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IN" dirty="0"/>
              <a:t>S</a:t>
            </a:r>
            <a:r>
              <a:rPr lang="en" dirty="0"/>
              <a:t>potify user behavior data analysis</a:t>
            </a:r>
            <a:endParaRPr dirty="0"/>
          </a:p>
        </p:txBody>
      </p:sp>
      <p:sp>
        <p:nvSpPr>
          <p:cNvPr id="1146" name="Google Shape;1146;p41"/>
          <p:cNvSpPr txBox="1">
            <a:spLocks noGrp="1"/>
          </p:cNvSpPr>
          <p:nvPr>
            <p:ph type="title" idx="2"/>
          </p:nvPr>
        </p:nvSpPr>
        <p:spPr>
          <a:xfrm>
            <a:off x="4567638" y="1422725"/>
            <a:ext cx="1464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cxnSp>
        <p:nvCxnSpPr>
          <p:cNvPr id="1163" name="Google Shape;1163;p41"/>
          <p:cNvCxnSpPr/>
          <p:nvPr/>
        </p:nvCxnSpPr>
        <p:spPr>
          <a:xfrm rot="10800000">
            <a:off x="75" y="1145800"/>
            <a:ext cx="2168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64" name="Google Shape;1164;p41"/>
          <p:cNvCxnSpPr/>
          <p:nvPr/>
        </p:nvCxnSpPr>
        <p:spPr>
          <a:xfrm rot="10800000">
            <a:off x="75" y="3615996"/>
            <a:ext cx="2168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74" name="Google Shape;1174;p41"/>
          <p:cNvGrpSpPr/>
          <p:nvPr/>
        </p:nvGrpSpPr>
        <p:grpSpPr>
          <a:xfrm>
            <a:off x="6341136" y="4613307"/>
            <a:ext cx="70559" cy="69120"/>
            <a:chOff x="6341136" y="4613307"/>
            <a:chExt cx="70559" cy="69120"/>
          </a:xfrm>
        </p:grpSpPr>
        <p:sp>
          <p:nvSpPr>
            <p:cNvPr id="1175" name="Google Shape;1175;p41">
              <a:hlinkClick r:id="" action="ppaction://hlinkshowjump?jump=nextslide"/>
            </p:cNvPr>
            <p:cNvSpPr/>
            <p:nvPr/>
          </p:nvSpPr>
          <p:spPr>
            <a:xfrm>
              <a:off x="6341136" y="4613307"/>
              <a:ext cx="60485" cy="69120"/>
            </a:xfrm>
            <a:custGeom>
              <a:avLst/>
              <a:gdLst/>
              <a:ahLst/>
              <a:cxnLst/>
              <a:rect l="l" t="t" r="r" b="b"/>
              <a:pathLst>
                <a:path w="9414" h="10758" extrusionOk="0">
                  <a:moveTo>
                    <a:pt x="0" y="0"/>
                  </a:moveTo>
                  <a:lnTo>
                    <a:pt x="0" y="10758"/>
                  </a:lnTo>
                  <a:lnTo>
                    <a:pt x="9413" y="52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41">
              <a:hlinkClick r:id="" action="ppaction://hlinkshowjump?jump=nextslide"/>
            </p:cNvPr>
            <p:cNvSpPr/>
            <p:nvPr/>
          </p:nvSpPr>
          <p:spPr>
            <a:xfrm>
              <a:off x="6399450" y="4613307"/>
              <a:ext cx="12246" cy="69120"/>
            </a:xfrm>
            <a:custGeom>
              <a:avLst/>
              <a:gdLst/>
              <a:ahLst/>
              <a:cxnLst/>
              <a:rect l="l" t="t" r="r" b="b"/>
              <a:pathLst>
                <a:path w="1906" h="10758" extrusionOk="0">
                  <a:moveTo>
                    <a:pt x="1" y="0"/>
                  </a:moveTo>
                  <a:lnTo>
                    <a:pt x="1" y="10758"/>
                  </a:lnTo>
                  <a:lnTo>
                    <a:pt x="1906" y="10758"/>
                  </a:lnTo>
                  <a:lnTo>
                    <a:pt x="19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7" name="Google Shape;1177;p41"/>
          <p:cNvGrpSpPr/>
          <p:nvPr/>
        </p:nvGrpSpPr>
        <p:grpSpPr>
          <a:xfrm>
            <a:off x="5085640" y="4613307"/>
            <a:ext cx="71285" cy="69120"/>
            <a:chOff x="5085640" y="4613307"/>
            <a:chExt cx="71285" cy="69120"/>
          </a:xfrm>
        </p:grpSpPr>
        <p:sp>
          <p:nvSpPr>
            <p:cNvPr id="1178" name="Google Shape;1178;p41">
              <a:hlinkClick r:id="" action="ppaction://hlinkshowjump?jump=previousslide"/>
            </p:cNvPr>
            <p:cNvSpPr/>
            <p:nvPr/>
          </p:nvSpPr>
          <p:spPr>
            <a:xfrm>
              <a:off x="5085640" y="4613307"/>
              <a:ext cx="12966" cy="69120"/>
            </a:xfrm>
            <a:custGeom>
              <a:avLst/>
              <a:gdLst/>
              <a:ahLst/>
              <a:cxnLst/>
              <a:rect l="l" t="t" r="r" b="b"/>
              <a:pathLst>
                <a:path w="2018" h="10758" extrusionOk="0">
                  <a:moveTo>
                    <a:pt x="0" y="0"/>
                  </a:moveTo>
                  <a:lnTo>
                    <a:pt x="0" y="10758"/>
                  </a:lnTo>
                  <a:lnTo>
                    <a:pt x="2017" y="10758"/>
                  </a:lnTo>
                  <a:lnTo>
                    <a:pt x="201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41">
              <a:hlinkClick r:id="" action="ppaction://hlinkshowjump?jump=previousslide"/>
            </p:cNvPr>
            <p:cNvSpPr/>
            <p:nvPr/>
          </p:nvSpPr>
          <p:spPr>
            <a:xfrm>
              <a:off x="5096440" y="4613307"/>
              <a:ext cx="60485" cy="69120"/>
            </a:xfrm>
            <a:custGeom>
              <a:avLst/>
              <a:gdLst/>
              <a:ahLst/>
              <a:cxnLst/>
              <a:rect l="l" t="t" r="r" b="b"/>
              <a:pathLst>
                <a:path w="9414" h="10758" extrusionOk="0">
                  <a:moveTo>
                    <a:pt x="9413" y="0"/>
                  </a:moveTo>
                  <a:lnTo>
                    <a:pt x="0" y="5267"/>
                  </a:lnTo>
                  <a:lnTo>
                    <a:pt x="9413" y="10758"/>
                  </a:lnTo>
                  <a:lnTo>
                    <a:pt x="94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180" name="Google Shape;1180;p41"/>
          <p:cNvCxnSpPr/>
          <p:nvPr/>
        </p:nvCxnSpPr>
        <p:spPr>
          <a:xfrm>
            <a:off x="2705200" y="4909513"/>
            <a:ext cx="6067500" cy="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81" name="Google Shape;1181;p41"/>
          <p:cNvSpPr/>
          <p:nvPr/>
        </p:nvSpPr>
        <p:spPr>
          <a:xfrm>
            <a:off x="4016795" y="4862825"/>
            <a:ext cx="89400" cy="89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82" name="Google Shape;1182;p41"/>
          <p:cNvCxnSpPr>
            <a:endCxn id="1181" idx="2"/>
          </p:cNvCxnSpPr>
          <p:nvPr/>
        </p:nvCxnSpPr>
        <p:spPr>
          <a:xfrm rot="10800000" flipH="1">
            <a:off x="2705495" y="4907525"/>
            <a:ext cx="1311300" cy="21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1" name="Google Shape;915;p36">
            <a:extLst>
              <a:ext uri="{FF2B5EF4-FFF2-40B4-BE49-F238E27FC236}">
                <a16:creationId xmlns:a16="http://schemas.microsoft.com/office/drawing/2014/main" id="{1D38FC98-7E87-0FAC-9C11-F8909B5E05C3}"/>
              </a:ext>
            </a:extLst>
          </p:cNvPr>
          <p:cNvGrpSpPr/>
          <p:nvPr/>
        </p:nvGrpSpPr>
        <p:grpSpPr>
          <a:xfrm>
            <a:off x="0" y="200733"/>
            <a:ext cx="2168006" cy="3817925"/>
            <a:chOff x="0" y="184950"/>
            <a:chExt cx="2489100" cy="4773600"/>
          </a:xfrm>
        </p:grpSpPr>
        <p:sp>
          <p:nvSpPr>
            <p:cNvPr id="42" name="Google Shape;916;p36">
              <a:extLst>
                <a:ext uri="{FF2B5EF4-FFF2-40B4-BE49-F238E27FC236}">
                  <a16:creationId xmlns:a16="http://schemas.microsoft.com/office/drawing/2014/main" id="{BEBE820B-BAA4-8C83-9AEE-3DE0ACD424C4}"/>
                </a:ext>
              </a:extLst>
            </p:cNvPr>
            <p:cNvSpPr/>
            <p:nvPr/>
          </p:nvSpPr>
          <p:spPr>
            <a:xfrm>
              <a:off x="0" y="184950"/>
              <a:ext cx="1243800" cy="47736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917;p36">
              <a:extLst>
                <a:ext uri="{FF2B5EF4-FFF2-40B4-BE49-F238E27FC236}">
                  <a16:creationId xmlns:a16="http://schemas.microsoft.com/office/drawing/2014/main" id="{BD307EDB-0054-4A8F-B896-C3A8B27A0930}"/>
                </a:ext>
              </a:extLst>
            </p:cNvPr>
            <p:cNvSpPr/>
            <p:nvPr/>
          </p:nvSpPr>
          <p:spPr>
            <a:xfrm>
              <a:off x="61500" y="4359200"/>
              <a:ext cx="475800" cy="475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918;p36">
              <a:extLst>
                <a:ext uri="{FF2B5EF4-FFF2-40B4-BE49-F238E27FC236}">
                  <a16:creationId xmlns:a16="http://schemas.microsoft.com/office/drawing/2014/main" id="{0BB14D2D-3511-8E93-C41D-40DE1BDBBB4A}"/>
                </a:ext>
              </a:extLst>
            </p:cNvPr>
            <p:cNvSpPr/>
            <p:nvPr/>
          </p:nvSpPr>
          <p:spPr>
            <a:xfrm>
              <a:off x="0" y="184950"/>
              <a:ext cx="2489100" cy="4773600"/>
            </a:xfrm>
            <a:prstGeom prst="roundRect">
              <a:avLst>
                <a:gd name="adj" fmla="val 1114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" name="Google Shape;915;p36">
            <a:extLst>
              <a:ext uri="{FF2B5EF4-FFF2-40B4-BE49-F238E27FC236}">
                <a16:creationId xmlns:a16="http://schemas.microsoft.com/office/drawing/2014/main" id="{81ACE7C1-6BDA-9E2E-DD29-03B966EAAA61}"/>
              </a:ext>
            </a:extLst>
          </p:cNvPr>
          <p:cNvGrpSpPr/>
          <p:nvPr/>
        </p:nvGrpSpPr>
        <p:grpSpPr>
          <a:xfrm>
            <a:off x="0" y="129092"/>
            <a:ext cx="2168006" cy="3817925"/>
            <a:chOff x="0" y="184950"/>
            <a:chExt cx="2489100" cy="4773600"/>
          </a:xfrm>
        </p:grpSpPr>
        <p:sp>
          <p:nvSpPr>
            <p:cNvPr id="54" name="Google Shape;916;p36">
              <a:extLst>
                <a:ext uri="{FF2B5EF4-FFF2-40B4-BE49-F238E27FC236}">
                  <a16:creationId xmlns:a16="http://schemas.microsoft.com/office/drawing/2014/main" id="{8AB90FDC-15F3-BC44-96CF-2FD1607917C6}"/>
                </a:ext>
              </a:extLst>
            </p:cNvPr>
            <p:cNvSpPr/>
            <p:nvPr/>
          </p:nvSpPr>
          <p:spPr>
            <a:xfrm>
              <a:off x="0" y="184950"/>
              <a:ext cx="1243800" cy="47736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917;p36">
              <a:extLst>
                <a:ext uri="{FF2B5EF4-FFF2-40B4-BE49-F238E27FC236}">
                  <a16:creationId xmlns:a16="http://schemas.microsoft.com/office/drawing/2014/main" id="{CBFFBD1F-56FF-6605-2A07-10F259820042}"/>
                </a:ext>
              </a:extLst>
            </p:cNvPr>
            <p:cNvSpPr/>
            <p:nvPr/>
          </p:nvSpPr>
          <p:spPr>
            <a:xfrm>
              <a:off x="61500" y="4359200"/>
              <a:ext cx="475800" cy="475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918;p36">
              <a:extLst>
                <a:ext uri="{FF2B5EF4-FFF2-40B4-BE49-F238E27FC236}">
                  <a16:creationId xmlns:a16="http://schemas.microsoft.com/office/drawing/2014/main" id="{E7263354-68FD-AC04-BB2A-79C76DC1C8CE}"/>
                </a:ext>
              </a:extLst>
            </p:cNvPr>
            <p:cNvSpPr/>
            <p:nvPr/>
          </p:nvSpPr>
          <p:spPr>
            <a:xfrm>
              <a:off x="0" y="184950"/>
              <a:ext cx="2489100" cy="4773600"/>
            </a:xfrm>
            <a:prstGeom prst="roundRect">
              <a:avLst>
                <a:gd name="adj" fmla="val 1114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919;p36">
            <a:extLst>
              <a:ext uri="{FF2B5EF4-FFF2-40B4-BE49-F238E27FC236}">
                <a16:creationId xmlns:a16="http://schemas.microsoft.com/office/drawing/2014/main" id="{5ECE54DF-A084-56E0-3D3C-3969BDBC2C5A}"/>
              </a:ext>
            </a:extLst>
          </p:cNvPr>
          <p:cNvSpPr txBox="1"/>
          <p:nvPr/>
        </p:nvSpPr>
        <p:spPr>
          <a:xfrm>
            <a:off x="429284" y="1192583"/>
            <a:ext cx="11862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</a:rPr>
              <a:t>INCLUDES</a:t>
            </a:r>
            <a:endParaRPr sz="1200" b="1" dirty="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8" name="Google Shape;924;p36">
            <a:hlinkClick r:id="rId3" action="ppaction://hlinksldjump"/>
            <a:extLst>
              <a:ext uri="{FF2B5EF4-FFF2-40B4-BE49-F238E27FC236}">
                <a16:creationId xmlns:a16="http://schemas.microsoft.com/office/drawing/2014/main" id="{BA65E530-F1E0-DA17-73CF-43CA83ACAD8A}"/>
              </a:ext>
            </a:extLst>
          </p:cNvPr>
          <p:cNvSpPr txBox="1"/>
          <p:nvPr/>
        </p:nvSpPr>
        <p:spPr>
          <a:xfrm>
            <a:off x="420879" y="736545"/>
            <a:ext cx="1899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IN" sz="1200" b="1" dirty="0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TABLE OF CONTENTS</a:t>
            </a:r>
            <a:endParaRPr lang="en-IN" sz="1200" b="1" dirty="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9" name="Google Shape;925;p36">
            <a:extLst>
              <a:ext uri="{FF2B5EF4-FFF2-40B4-BE49-F238E27FC236}">
                <a16:creationId xmlns:a16="http://schemas.microsoft.com/office/drawing/2014/main" id="{3690175C-16DC-8028-39C8-1D9F469E1936}"/>
              </a:ext>
            </a:extLst>
          </p:cNvPr>
          <p:cNvSpPr/>
          <p:nvPr/>
        </p:nvSpPr>
        <p:spPr>
          <a:xfrm>
            <a:off x="523226" y="1595116"/>
            <a:ext cx="329100" cy="329100"/>
          </a:xfrm>
          <a:prstGeom prst="ellipse">
            <a:avLst/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01</a:t>
            </a:r>
            <a:endParaRPr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60" name="Google Shape;926;p36">
            <a:hlinkClick r:id="rId4" action="ppaction://hlinksldjump"/>
            <a:extLst>
              <a:ext uri="{FF2B5EF4-FFF2-40B4-BE49-F238E27FC236}">
                <a16:creationId xmlns:a16="http://schemas.microsoft.com/office/drawing/2014/main" id="{68D03BF9-3B4F-9B6B-E503-A5306382EEE1}"/>
              </a:ext>
            </a:extLst>
          </p:cNvPr>
          <p:cNvSpPr txBox="1"/>
          <p:nvPr/>
        </p:nvSpPr>
        <p:spPr>
          <a:xfrm>
            <a:off x="917288" y="1506736"/>
            <a:ext cx="12507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1" dirty="0">
                <a:solidFill>
                  <a:schemeClr val="lt1"/>
                </a:solidFill>
                <a:uFill>
                  <a:noFill/>
                </a:uFill>
                <a:latin typeface="Poppins Light"/>
                <a:ea typeface="Poppins Light"/>
                <a:cs typeface="Poppins Light"/>
                <a:sym typeface="Poppins Light"/>
              </a:rPr>
              <a:t>Introduction</a:t>
            </a:r>
            <a:endParaRPr sz="1200" i="1" dirty="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61" name="Google Shape;927;p36">
            <a:hlinkClick r:id="rId5" action="ppaction://hlinksldjump"/>
            <a:extLst>
              <a:ext uri="{FF2B5EF4-FFF2-40B4-BE49-F238E27FC236}">
                <a16:creationId xmlns:a16="http://schemas.microsoft.com/office/drawing/2014/main" id="{374D2291-B65C-5492-433F-847E100EAA1F}"/>
              </a:ext>
            </a:extLst>
          </p:cNvPr>
          <p:cNvSpPr txBox="1"/>
          <p:nvPr/>
        </p:nvSpPr>
        <p:spPr>
          <a:xfrm>
            <a:off x="917288" y="2016961"/>
            <a:ext cx="11076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1" dirty="0">
                <a:solidFill>
                  <a:schemeClr val="lt1"/>
                </a:solidFill>
                <a:uFill>
                  <a:noFill/>
                </a:uFill>
                <a:latin typeface="Poppins Light"/>
                <a:ea typeface="Poppins Light"/>
                <a:cs typeface="Poppins Light"/>
                <a:sym typeface="Poppins Light"/>
              </a:rPr>
              <a:t>Approach</a:t>
            </a:r>
            <a:endParaRPr sz="1200" i="1" dirty="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62" name="Google Shape;928;p36">
            <a:hlinkClick r:id="" action="ppaction://noaction"/>
            <a:extLst>
              <a:ext uri="{FF2B5EF4-FFF2-40B4-BE49-F238E27FC236}">
                <a16:creationId xmlns:a16="http://schemas.microsoft.com/office/drawing/2014/main" id="{140611E6-AABD-F219-3A00-F15CB0DAF7AA}"/>
              </a:ext>
            </a:extLst>
          </p:cNvPr>
          <p:cNvSpPr txBox="1"/>
          <p:nvPr/>
        </p:nvSpPr>
        <p:spPr>
          <a:xfrm>
            <a:off x="917288" y="2528532"/>
            <a:ext cx="12507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1" dirty="0">
                <a:solidFill>
                  <a:schemeClr val="lt1"/>
                </a:solidFill>
                <a:uFill>
                  <a:noFill/>
                </a:uFill>
                <a:latin typeface="Poppins Light"/>
                <a:ea typeface="Poppins Light"/>
                <a:cs typeface="Poppins Light"/>
                <a:sym typeface="Poppins Light"/>
              </a:rPr>
              <a:t>Results</a:t>
            </a:r>
            <a:endParaRPr sz="1200" i="1" dirty="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63" name="Google Shape;929;p36">
            <a:hlinkClick r:id="" action="ppaction://noaction"/>
            <a:extLst>
              <a:ext uri="{FF2B5EF4-FFF2-40B4-BE49-F238E27FC236}">
                <a16:creationId xmlns:a16="http://schemas.microsoft.com/office/drawing/2014/main" id="{2A35EC1E-22D3-FA0C-E47F-8CFC28CBDB36}"/>
              </a:ext>
            </a:extLst>
          </p:cNvPr>
          <p:cNvSpPr txBox="1"/>
          <p:nvPr/>
        </p:nvSpPr>
        <p:spPr>
          <a:xfrm>
            <a:off x="917288" y="3052441"/>
            <a:ext cx="11076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1" dirty="0">
                <a:solidFill>
                  <a:schemeClr val="lt1"/>
                </a:solidFill>
                <a:uFill>
                  <a:noFill/>
                </a:uFill>
                <a:latin typeface="Poppins Light"/>
                <a:ea typeface="Poppins Light"/>
                <a:cs typeface="Poppins Light"/>
                <a:sym typeface="Poppins Light"/>
              </a:rPr>
              <a:t>Recommen-dation</a:t>
            </a:r>
            <a:endParaRPr sz="1200" i="1" dirty="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088" name="Google Shape;933;p36">
            <a:extLst>
              <a:ext uri="{FF2B5EF4-FFF2-40B4-BE49-F238E27FC236}">
                <a16:creationId xmlns:a16="http://schemas.microsoft.com/office/drawing/2014/main" id="{7C01EACA-63F4-C5FD-DB64-BC9317945CB6}"/>
              </a:ext>
            </a:extLst>
          </p:cNvPr>
          <p:cNvSpPr/>
          <p:nvPr/>
        </p:nvSpPr>
        <p:spPr>
          <a:xfrm>
            <a:off x="523226" y="2105341"/>
            <a:ext cx="329100" cy="329100"/>
          </a:xfrm>
          <a:prstGeom prst="ellipse">
            <a:avLst/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02</a:t>
            </a:r>
            <a:endParaRPr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089" name="Google Shape;934;p36">
            <a:extLst>
              <a:ext uri="{FF2B5EF4-FFF2-40B4-BE49-F238E27FC236}">
                <a16:creationId xmlns:a16="http://schemas.microsoft.com/office/drawing/2014/main" id="{C74C83E0-A342-9B72-FF78-CCA2D35CA93E}"/>
              </a:ext>
            </a:extLst>
          </p:cNvPr>
          <p:cNvSpPr/>
          <p:nvPr/>
        </p:nvSpPr>
        <p:spPr>
          <a:xfrm>
            <a:off x="523226" y="2615566"/>
            <a:ext cx="329100" cy="329100"/>
          </a:xfrm>
          <a:prstGeom prst="ellipse">
            <a:avLst/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03</a:t>
            </a:r>
            <a:endParaRPr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090" name="Google Shape;935;p36">
            <a:extLst>
              <a:ext uri="{FF2B5EF4-FFF2-40B4-BE49-F238E27FC236}">
                <a16:creationId xmlns:a16="http://schemas.microsoft.com/office/drawing/2014/main" id="{D08E957B-5A6F-7C89-E7DA-63B49C6C70ED}"/>
              </a:ext>
            </a:extLst>
          </p:cNvPr>
          <p:cNvSpPr/>
          <p:nvPr/>
        </p:nvSpPr>
        <p:spPr>
          <a:xfrm>
            <a:off x="523226" y="3125791"/>
            <a:ext cx="329100" cy="329100"/>
          </a:xfrm>
          <a:prstGeom prst="ellipse">
            <a:avLst/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04</a:t>
            </a:r>
            <a:endParaRPr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091" name="Google Shape;936;p36">
            <a:extLst>
              <a:ext uri="{FF2B5EF4-FFF2-40B4-BE49-F238E27FC236}">
                <a16:creationId xmlns:a16="http://schemas.microsoft.com/office/drawing/2014/main" id="{76F89D99-8A53-FEFB-C4B0-0DE179414C6A}"/>
              </a:ext>
            </a:extLst>
          </p:cNvPr>
          <p:cNvSpPr/>
          <p:nvPr/>
        </p:nvSpPr>
        <p:spPr>
          <a:xfrm>
            <a:off x="161966" y="782332"/>
            <a:ext cx="211236" cy="239677"/>
          </a:xfrm>
          <a:custGeom>
            <a:avLst/>
            <a:gdLst/>
            <a:ahLst/>
            <a:cxnLst/>
            <a:rect l="l" t="t" r="r" b="b"/>
            <a:pathLst>
              <a:path w="10491" h="11905" extrusionOk="0">
                <a:moveTo>
                  <a:pt x="9795" y="874"/>
                </a:moveTo>
                <a:lnTo>
                  <a:pt x="9795" y="2944"/>
                </a:lnTo>
                <a:lnTo>
                  <a:pt x="4219" y="4184"/>
                </a:lnTo>
                <a:lnTo>
                  <a:pt x="4219" y="2114"/>
                </a:lnTo>
                <a:lnTo>
                  <a:pt x="9795" y="874"/>
                </a:lnTo>
                <a:close/>
                <a:moveTo>
                  <a:pt x="8394" y="7021"/>
                </a:moveTo>
                <a:cubicBezTo>
                  <a:pt x="9161" y="7021"/>
                  <a:pt x="9786" y="7645"/>
                  <a:pt x="9786" y="8422"/>
                </a:cubicBezTo>
                <a:cubicBezTo>
                  <a:pt x="9786" y="9189"/>
                  <a:pt x="9161" y="9813"/>
                  <a:pt x="8394" y="9813"/>
                </a:cubicBezTo>
                <a:cubicBezTo>
                  <a:pt x="7618" y="9813"/>
                  <a:pt x="6994" y="9189"/>
                  <a:pt x="6994" y="8422"/>
                </a:cubicBezTo>
                <a:cubicBezTo>
                  <a:pt x="6994" y="7645"/>
                  <a:pt x="7618" y="7021"/>
                  <a:pt x="8394" y="7021"/>
                </a:cubicBezTo>
                <a:close/>
                <a:moveTo>
                  <a:pt x="2114" y="8422"/>
                </a:moveTo>
                <a:cubicBezTo>
                  <a:pt x="2881" y="8422"/>
                  <a:pt x="3506" y="9046"/>
                  <a:pt x="3506" y="9813"/>
                </a:cubicBezTo>
                <a:cubicBezTo>
                  <a:pt x="3506" y="10580"/>
                  <a:pt x="2881" y="11205"/>
                  <a:pt x="2114" y="11205"/>
                </a:cubicBezTo>
                <a:cubicBezTo>
                  <a:pt x="1347" y="11205"/>
                  <a:pt x="722" y="10580"/>
                  <a:pt x="722" y="9813"/>
                </a:cubicBezTo>
                <a:cubicBezTo>
                  <a:pt x="722" y="9046"/>
                  <a:pt x="1347" y="8422"/>
                  <a:pt x="2114" y="8422"/>
                </a:cubicBezTo>
                <a:close/>
                <a:moveTo>
                  <a:pt x="10491" y="0"/>
                </a:moveTo>
                <a:lnTo>
                  <a:pt x="3514" y="1552"/>
                </a:lnTo>
                <a:lnTo>
                  <a:pt x="3514" y="8252"/>
                </a:lnTo>
                <a:cubicBezTo>
                  <a:pt x="3145" y="7924"/>
                  <a:pt x="2657" y="7723"/>
                  <a:pt x="2124" y="7723"/>
                </a:cubicBezTo>
                <a:cubicBezTo>
                  <a:pt x="2091" y="7723"/>
                  <a:pt x="2058" y="7724"/>
                  <a:pt x="2025" y="7726"/>
                </a:cubicBezTo>
                <a:cubicBezTo>
                  <a:pt x="936" y="7770"/>
                  <a:pt x="62" y="8662"/>
                  <a:pt x="35" y="9751"/>
                </a:cubicBezTo>
                <a:cubicBezTo>
                  <a:pt x="1" y="10932"/>
                  <a:pt x="949" y="11904"/>
                  <a:pt x="2116" y="11904"/>
                </a:cubicBezTo>
                <a:cubicBezTo>
                  <a:pt x="2156" y="11904"/>
                  <a:pt x="2197" y="11903"/>
                  <a:pt x="2239" y="11901"/>
                </a:cubicBezTo>
                <a:cubicBezTo>
                  <a:pt x="3354" y="11838"/>
                  <a:pt x="4219" y="10902"/>
                  <a:pt x="4219" y="9786"/>
                </a:cubicBezTo>
                <a:lnTo>
                  <a:pt x="4219" y="4898"/>
                </a:lnTo>
                <a:lnTo>
                  <a:pt x="9795" y="3658"/>
                </a:lnTo>
                <a:lnTo>
                  <a:pt x="9795" y="6860"/>
                </a:lnTo>
                <a:cubicBezTo>
                  <a:pt x="9425" y="6524"/>
                  <a:pt x="8937" y="6323"/>
                  <a:pt x="8404" y="6323"/>
                </a:cubicBezTo>
                <a:cubicBezTo>
                  <a:pt x="8371" y="6323"/>
                  <a:pt x="8338" y="6324"/>
                  <a:pt x="8305" y="6325"/>
                </a:cubicBezTo>
                <a:cubicBezTo>
                  <a:pt x="7217" y="6379"/>
                  <a:pt x="6342" y="7271"/>
                  <a:pt x="6307" y="8359"/>
                </a:cubicBezTo>
                <a:cubicBezTo>
                  <a:pt x="6272" y="9545"/>
                  <a:pt x="7228" y="10512"/>
                  <a:pt x="8409" y="10512"/>
                </a:cubicBezTo>
                <a:cubicBezTo>
                  <a:pt x="8445" y="10512"/>
                  <a:pt x="8482" y="10511"/>
                  <a:pt x="8519" y="10509"/>
                </a:cubicBezTo>
                <a:cubicBezTo>
                  <a:pt x="9625" y="10447"/>
                  <a:pt x="10491" y="9510"/>
                  <a:pt x="10491" y="8395"/>
                </a:cubicBezTo>
                <a:lnTo>
                  <a:pt x="10491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2" name="Google Shape;940;p36">
            <a:hlinkClick r:id="" action="ppaction://noaction"/>
            <a:extLst>
              <a:ext uri="{FF2B5EF4-FFF2-40B4-BE49-F238E27FC236}">
                <a16:creationId xmlns:a16="http://schemas.microsoft.com/office/drawing/2014/main" id="{154F08F5-9B24-D84C-B151-398F25543966}"/>
              </a:ext>
            </a:extLst>
          </p:cNvPr>
          <p:cNvSpPr txBox="1"/>
          <p:nvPr/>
        </p:nvSpPr>
        <p:spPr>
          <a:xfrm>
            <a:off x="420879" y="3668600"/>
            <a:ext cx="1899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THANKS!</a:t>
            </a:r>
            <a:endParaRPr sz="1200" b="1" dirty="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93" name="Google Shape;941;p36">
            <a:hlinkClick r:id="rId6" action="ppaction://hlinksldjump"/>
            <a:extLst>
              <a:ext uri="{FF2B5EF4-FFF2-40B4-BE49-F238E27FC236}">
                <a16:creationId xmlns:a16="http://schemas.microsoft.com/office/drawing/2014/main" id="{89F0EAFF-6E69-BBFD-F0B5-49C0B59FAF88}"/>
              </a:ext>
            </a:extLst>
          </p:cNvPr>
          <p:cNvSpPr txBox="1"/>
          <p:nvPr/>
        </p:nvSpPr>
        <p:spPr>
          <a:xfrm>
            <a:off x="420879" y="288836"/>
            <a:ext cx="1899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HOME</a:t>
            </a:r>
            <a:endParaRPr sz="1200" b="1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1094" name="Google Shape;931;p36">
            <a:extLst>
              <a:ext uri="{FF2B5EF4-FFF2-40B4-BE49-F238E27FC236}">
                <a16:creationId xmlns:a16="http://schemas.microsoft.com/office/drawing/2014/main" id="{FABE695A-CF97-E3AE-D154-1EA05AB5F16A}"/>
              </a:ext>
            </a:extLst>
          </p:cNvPr>
          <p:cNvCxnSpPr/>
          <p:nvPr/>
        </p:nvCxnSpPr>
        <p:spPr>
          <a:xfrm rot="10800000">
            <a:off x="-5571" y="1128865"/>
            <a:ext cx="2168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95" name="Google Shape;930;p36">
            <a:extLst>
              <a:ext uri="{FF2B5EF4-FFF2-40B4-BE49-F238E27FC236}">
                <a16:creationId xmlns:a16="http://schemas.microsoft.com/office/drawing/2014/main" id="{85666F2A-38A9-EC5F-839A-D65CC0EB59E0}"/>
              </a:ext>
            </a:extLst>
          </p:cNvPr>
          <p:cNvCxnSpPr/>
          <p:nvPr/>
        </p:nvCxnSpPr>
        <p:spPr>
          <a:xfrm rot="10800000">
            <a:off x="75" y="688600"/>
            <a:ext cx="2168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00" name="Google Shape;923;p36">
            <a:extLst>
              <a:ext uri="{FF2B5EF4-FFF2-40B4-BE49-F238E27FC236}">
                <a16:creationId xmlns:a16="http://schemas.microsoft.com/office/drawing/2014/main" id="{BE080B96-B599-1E1F-9D8F-9D523A1C61C8}"/>
              </a:ext>
            </a:extLst>
          </p:cNvPr>
          <p:cNvSpPr/>
          <p:nvPr/>
        </p:nvSpPr>
        <p:spPr>
          <a:xfrm>
            <a:off x="141854" y="328389"/>
            <a:ext cx="251459" cy="201169"/>
          </a:xfrm>
          <a:custGeom>
            <a:avLst/>
            <a:gdLst/>
            <a:ahLst/>
            <a:cxnLst/>
            <a:rect l="l" t="t" r="r" b="b"/>
            <a:pathLst>
              <a:path w="2392" h="1972" extrusionOk="0">
                <a:moveTo>
                  <a:pt x="1196" y="196"/>
                </a:moveTo>
                <a:lnTo>
                  <a:pt x="2017" y="964"/>
                </a:lnTo>
                <a:lnTo>
                  <a:pt x="1883" y="964"/>
                </a:lnTo>
                <a:lnTo>
                  <a:pt x="1883" y="1829"/>
                </a:lnTo>
                <a:lnTo>
                  <a:pt x="1410" y="1829"/>
                </a:lnTo>
                <a:lnTo>
                  <a:pt x="1410" y="1187"/>
                </a:lnTo>
                <a:lnTo>
                  <a:pt x="964" y="1187"/>
                </a:lnTo>
                <a:lnTo>
                  <a:pt x="964" y="1829"/>
                </a:lnTo>
                <a:lnTo>
                  <a:pt x="509" y="1829"/>
                </a:lnTo>
                <a:lnTo>
                  <a:pt x="509" y="964"/>
                </a:lnTo>
                <a:lnTo>
                  <a:pt x="375" y="964"/>
                </a:lnTo>
                <a:lnTo>
                  <a:pt x="1196" y="196"/>
                </a:lnTo>
                <a:close/>
                <a:moveTo>
                  <a:pt x="1196" y="0"/>
                </a:moveTo>
                <a:lnTo>
                  <a:pt x="1" y="1115"/>
                </a:lnTo>
                <a:lnTo>
                  <a:pt x="366" y="1115"/>
                </a:lnTo>
                <a:lnTo>
                  <a:pt x="366" y="1972"/>
                </a:lnTo>
                <a:lnTo>
                  <a:pt x="1107" y="1972"/>
                </a:lnTo>
                <a:lnTo>
                  <a:pt x="1107" y="1329"/>
                </a:lnTo>
                <a:lnTo>
                  <a:pt x="1259" y="1329"/>
                </a:lnTo>
                <a:lnTo>
                  <a:pt x="1259" y="1972"/>
                </a:lnTo>
                <a:lnTo>
                  <a:pt x="2026" y="1972"/>
                </a:lnTo>
                <a:lnTo>
                  <a:pt x="2026" y="1115"/>
                </a:lnTo>
                <a:lnTo>
                  <a:pt x="2392" y="1115"/>
                </a:lnTo>
                <a:lnTo>
                  <a:pt x="119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01" name="Google Shape;920;p36">
            <a:extLst>
              <a:ext uri="{FF2B5EF4-FFF2-40B4-BE49-F238E27FC236}">
                <a16:creationId xmlns:a16="http://schemas.microsoft.com/office/drawing/2014/main" id="{2AE208A7-A36F-6A29-0FCA-40F0CC42BA65}"/>
              </a:ext>
            </a:extLst>
          </p:cNvPr>
          <p:cNvGrpSpPr/>
          <p:nvPr/>
        </p:nvGrpSpPr>
        <p:grpSpPr>
          <a:xfrm>
            <a:off x="156230" y="1265599"/>
            <a:ext cx="222708" cy="222689"/>
            <a:chOff x="4436963" y="889641"/>
            <a:chExt cx="363309" cy="363278"/>
          </a:xfrm>
        </p:grpSpPr>
        <p:sp>
          <p:nvSpPr>
            <p:cNvPr id="1102" name="Google Shape;921;p36">
              <a:extLst>
                <a:ext uri="{FF2B5EF4-FFF2-40B4-BE49-F238E27FC236}">
                  <a16:creationId xmlns:a16="http://schemas.microsoft.com/office/drawing/2014/main" id="{06E3BE42-A112-BE38-B3EA-37F3B0376B9D}"/>
                </a:ext>
              </a:extLst>
            </p:cNvPr>
            <p:cNvSpPr/>
            <p:nvPr/>
          </p:nvSpPr>
          <p:spPr>
            <a:xfrm>
              <a:off x="4565503" y="978133"/>
              <a:ext cx="135897" cy="186569"/>
            </a:xfrm>
            <a:custGeom>
              <a:avLst/>
              <a:gdLst/>
              <a:ahLst/>
              <a:cxnLst/>
              <a:rect l="l" t="t" r="r" b="b"/>
              <a:pathLst>
                <a:path w="4452" h="6112" extrusionOk="0">
                  <a:moveTo>
                    <a:pt x="696" y="1330"/>
                  </a:moveTo>
                  <a:lnTo>
                    <a:pt x="3212" y="3051"/>
                  </a:lnTo>
                  <a:lnTo>
                    <a:pt x="696" y="4782"/>
                  </a:lnTo>
                  <a:lnTo>
                    <a:pt x="696" y="1330"/>
                  </a:lnTo>
                  <a:close/>
                  <a:moveTo>
                    <a:pt x="0" y="0"/>
                  </a:moveTo>
                  <a:lnTo>
                    <a:pt x="0" y="6111"/>
                  </a:lnTo>
                  <a:lnTo>
                    <a:pt x="4452" y="30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922;p36">
              <a:extLst>
                <a:ext uri="{FF2B5EF4-FFF2-40B4-BE49-F238E27FC236}">
                  <a16:creationId xmlns:a16="http://schemas.microsoft.com/office/drawing/2014/main" id="{2EAEB4B6-76C5-CCD3-65BF-D8866C0AAB10}"/>
                </a:ext>
              </a:extLst>
            </p:cNvPr>
            <p:cNvSpPr/>
            <p:nvPr/>
          </p:nvSpPr>
          <p:spPr>
            <a:xfrm>
              <a:off x="4436963" y="889641"/>
              <a:ext cx="363309" cy="363278"/>
            </a:xfrm>
            <a:custGeom>
              <a:avLst/>
              <a:gdLst/>
              <a:ahLst/>
              <a:cxnLst/>
              <a:rect l="l" t="t" r="r" b="b"/>
              <a:pathLst>
                <a:path w="11902" h="11901" extrusionOk="0">
                  <a:moveTo>
                    <a:pt x="5951" y="705"/>
                  </a:moveTo>
                  <a:cubicBezTo>
                    <a:pt x="8850" y="705"/>
                    <a:pt x="11205" y="3060"/>
                    <a:pt x="11205" y="5950"/>
                  </a:cubicBezTo>
                  <a:cubicBezTo>
                    <a:pt x="11205" y="8850"/>
                    <a:pt x="8850" y="11205"/>
                    <a:pt x="5951" y="11205"/>
                  </a:cubicBezTo>
                  <a:cubicBezTo>
                    <a:pt x="3051" y="11205"/>
                    <a:pt x="696" y="8850"/>
                    <a:pt x="696" y="5950"/>
                  </a:cubicBezTo>
                  <a:cubicBezTo>
                    <a:pt x="696" y="3060"/>
                    <a:pt x="3051" y="705"/>
                    <a:pt x="5951" y="705"/>
                  </a:cubicBezTo>
                  <a:close/>
                  <a:moveTo>
                    <a:pt x="5951" y="0"/>
                  </a:moveTo>
                  <a:cubicBezTo>
                    <a:pt x="2677" y="0"/>
                    <a:pt x="0" y="2676"/>
                    <a:pt x="0" y="5950"/>
                  </a:cubicBezTo>
                  <a:cubicBezTo>
                    <a:pt x="0" y="9233"/>
                    <a:pt x="2677" y="11901"/>
                    <a:pt x="5951" y="11901"/>
                  </a:cubicBezTo>
                  <a:cubicBezTo>
                    <a:pt x="9225" y="11901"/>
                    <a:pt x="11901" y="9233"/>
                    <a:pt x="11901" y="5950"/>
                  </a:cubicBezTo>
                  <a:cubicBezTo>
                    <a:pt x="11901" y="2676"/>
                    <a:pt x="9225" y="0"/>
                    <a:pt x="59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04" name="Google Shape;937;p36">
            <a:extLst>
              <a:ext uri="{FF2B5EF4-FFF2-40B4-BE49-F238E27FC236}">
                <a16:creationId xmlns:a16="http://schemas.microsoft.com/office/drawing/2014/main" id="{6FECB814-65E4-DF8E-5A46-091091622F95}"/>
              </a:ext>
            </a:extLst>
          </p:cNvPr>
          <p:cNvGrpSpPr/>
          <p:nvPr/>
        </p:nvGrpSpPr>
        <p:grpSpPr>
          <a:xfrm>
            <a:off x="171571" y="3738307"/>
            <a:ext cx="192025" cy="201167"/>
            <a:chOff x="848108" y="2667020"/>
            <a:chExt cx="53144" cy="56135"/>
          </a:xfrm>
        </p:grpSpPr>
        <p:sp>
          <p:nvSpPr>
            <p:cNvPr id="1105" name="Google Shape;938;p36">
              <a:extLst>
                <a:ext uri="{FF2B5EF4-FFF2-40B4-BE49-F238E27FC236}">
                  <a16:creationId xmlns:a16="http://schemas.microsoft.com/office/drawing/2014/main" id="{2DC8AAA4-505C-3EDB-D5ED-2EB7CE31464B}"/>
                </a:ext>
              </a:extLst>
            </p:cNvPr>
            <p:cNvSpPr/>
            <p:nvPr/>
          </p:nvSpPr>
          <p:spPr>
            <a:xfrm>
              <a:off x="859005" y="2667020"/>
              <a:ext cx="31349" cy="31349"/>
            </a:xfrm>
            <a:custGeom>
              <a:avLst/>
              <a:gdLst/>
              <a:ahLst/>
              <a:cxnLst/>
              <a:rect l="l" t="t" r="r" b="b"/>
              <a:pathLst>
                <a:path w="1027" h="1027" extrusionOk="0">
                  <a:moveTo>
                    <a:pt x="518" y="143"/>
                  </a:moveTo>
                  <a:cubicBezTo>
                    <a:pt x="723" y="143"/>
                    <a:pt x="884" y="313"/>
                    <a:pt x="884" y="509"/>
                  </a:cubicBezTo>
                  <a:cubicBezTo>
                    <a:pt x="884" y="714"/>
                    <a:pt x="723" y="884"/>
                    <a:pt x="518" y="884"/>
                  </a:cubicBezTo>
                  <a:cubicBezTo>
                    <a:pt x="313" y="884"/>
                    <a:pt x="144" y="714"/>
                    <a:pt x="144" y="509"/>
                  </a:cubicBezTo>
                  <a:cubicBezTo>
                    <a:pt x="144" y="313"/>
                    <a:pt x="313" y="143"/>
                    <a:pt x="518" y="143"/>
                  </a:cubicBezTo>
                  <a:close/>
                  <a:moveTo>
                    <a:pt x="518" y="0"/>
                  </a:moveTo>
                  <a:cubicBezTo>
                    <a:pt x="233" y="0"/>
                    <a:pt x="1" y="232"/>
                    <a:pt x="1" y="509"/>
                  </a:cubicBezTo>
                  <a:cubicBezTo>
                    <a:pt x="1" y="794"/>
                    <a:pt x="233" y="1026"/>
                    <a:pt x="518" y="1026"/>
                  </a:cubicBezTo>
                  <a:cubicBezTo>
                    <a:pt x="804" y="1026"/>
                    <a:pt x="1027" y="794"/>
                    <a:pt x="1027" y="509"/>
                  </a:cubicBezTo>
                  <a:cubicBezTo>
                    <a:pt x="1027" y="232"/>
                    <a:pt x="804" y="0"/>
                    <a:pt x="5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939;p36">
              <a:extLst>
                <a:ext uri="{FF2B5EF4-FFF2-40B4-BE49-F238E27FC236}">
                  <a16:creationId xmlns:a16="http://schemas.microsoft.com/office/drawing/2014/main" id="{046533B4-FBD4-1C21-A8D5-9C689A930C0A}"/>
                </a:ext>
              </a:extLst>
            </p:cNvPr>
            <p:cNvSpPr/>
            <p:nvPr/>
          </p:nvSpPr>
          <p:spPr>
            <a:xfrm>
              <a:off x="848108" y="2705695"/>
              <a:ext cx="53144" cy="17460"/>
            </a:xfrm>
            <a:custGeom>
              <a:avLst/>
              <a:gdLst/>
              <a:ahLst/>
              <a:cxnLst/>
              <a:rect l="l" t="t" r="r" b="b"/>
              <a:pathLst>
                <a:path w="1741" h="572" extrusionOk="0">
                  <a:moveTo>
                    <a:pt x="875" y="0"/>
                  </a:moveTo>
                  <a:cubicBezTo>
                    <a:pt x="518" y="0"/>
                    <a:pt x="179" y="188"/>
                    <a:pt x="1" y="500"/>
                  </a:cubicBezTo>
                  <a:lnTo>
                    <a:pt x="126" y="571"/>
                  </a:lnTo>
                  <a:cubicBezTo>
                    <a:pt x="286" y="304"/>
                    <a:pt x="563" y="143"/>
                    <a:pt x="875" y="143"/>
                  </a:cubicBezTo>
                  <a:cubicBezTo>
                    <a:pt x="1179" y="143"/>
                    <a:pt x="1464" y="304"/>
                    <a:pt x="1616" y="571"/>
                  </a:cubicBezTo>
                  <a:lnTo>
                    <a:pt x="1741" y="500"/>
                  </a:lnTo>
                  <a:cubicBezTo>
                    <a:pt x="1562" y="188"/>
                    <a:pt x="1232" y="0"/>
                    <a:pt x="8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107" name="Google Shape;932;p36">
            <a:extLst>
              <a:ext uri="{FF2B5EF4-FFF2-40B4-BE49-F238E27FC236}">
                <a16:creationId xmlns:a16="http://schemas.microsoft.com/office/drawing/2014/main" id="{E8CAE8B7-314F-1DEB-F0B7-E0C5583F7128}"/>
              </a:ext>
            </a:extLst>
          </p:cNvPr>
          <p:cNvCxnSpPr/>
          <p:nvPr/>
        </p:nvCxnSpPr>
        <p:spPr>
          <a:xfrm rot="10800000">
            <a:off x="-5571" y="3610350"/>
            <a:ext cx="2168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7677018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3" name="Google Shape;2113;p57"/>
          <p:cNvSpPr/>
          <p:nvPr/>
        </p:nvSpPr>
        <p:spPr>
          <a:xfrm>
            <a:off x="2336170" y="731929"/>
            <a:ext cx="3880800" cy="1599627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4" name="Google Shape;2114;p57"/>
          <p:cNvSpPr txBox="1">
            <a:spLocks noGrp="1"/>
          </p:cNvSpPr>
          <p:nvPr>
            <p:ph type="title" idx="2"/>
          </p:nvPr>
        </p:nvSpPr>
        <p:spPr>
          <a:xfrm>
            <a:off x="6294125" y="1215106"/>
            <a:ext cx="1883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Digital Marketing</a:t>
            </a:r>
            <a:endParaRPr sz="2000" dirty="0"/>
          </a:p>
        </p:txBody>
      </p:sp>
      <p:grpSp>
        <p:nvGrpSpPr>
          <p:cNvPr id="2121" name="Google Shape;2121;p57"/>
          <p:cNvGrpSpPr/>
          <p:nvPr/>
        </p:nvGrpSpPr>
        <p:grpSpPr>
          <a:xfrm>
            <a:off x="0" y="234600"/>
            <a:ext cx="2168006" cy="3817925"/>
            <a:chOff x="0" y="184950"/>
            <a:chExt cx="2489100" cy="4773600"/>
          </a:xfrm>
        </p:grpSpPr>
        <p:sp>
          <p:nvSpPr>
            <p:cNvPr id="2122" name="Google Shape;2122;p57"/>
            <p:cNvSpPr/>
            <p:nvPr/>
          </p:nvSpPr>
          <p:spPr>
            <a:xfrm>
              <a:off x="0" y="184950"/>
              <a:ext cx="1243800" cy="47736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3" name="Google Shape;2123;p57"/>
            <p:cNvSpPr/>
            <p:nvPr/>
          </p:nvSpPr>
          <p:spPr>
            <a:xfrm>
              <a:off x="61500" y="4359200"/>
              <a:ext cx="475800" cy="475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4" name="Google Shape;2124;p57"/>
            <p:cNvSpPr/>
            <p:nvPr/>
          </p:nvSpPr>
          <p:spPr>
            <a:xfrm>
              <a:off x="0" y="184950"/>
              <a:ext cx="2489100" cy="4773600"/>
            </a:xfrm>
            <a:prstGeom prst="roundRect">
              <a:avLst>
                <a:gd name="adj" fmla="val 1114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25" name="Google Shape;2125;p57"/>
          <p:cNvSpPr txBox="1"/>
          <p:nvPr/>
        </p:nvSpPr>
        <p:spPr>
          <a:xfrm>
            <a:off x="429284" y="1207613"/>
            <a:ext cx="1738704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</a:rPr>
              <a:t>RECOMMENDATION</a:t>
            </a:r>
            <a:endParaRPr sz="1200" b="1" dirty="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2126" name="Google Shape;2126;p57"/>
          <p:cNvGrpSpPr/>
          <p:nvPr/>
        </p:nvGrpSpPr>
        <p:grpSpPr>
          <a:xfrm>
            <a:off x="156230" y="1265599"/>
            <a:ext cx="222708" cy="222689"/>
            <a:chOff x="4436963" y="889641"/>
            <a:chExt cx="363309" cy="363278"/>
          </a:xfrm>
        </p:grpSpPr>
        <p:sp>
          <p:nvSpPr>
            <p:cNvPr id="2127" name="Google Shape;2127;p57"/>
            <p:cNvSpPr/>
            <p:nvPr/>
          </p:nvSpPr>
          <p:spPr>
            <a:xfrm>
              <a:off x="4565503" y="978133"/>
              <a:ext cx="135897" cy="186569"/>
            </a:xfrm>
            <a:custGeom>
              <a:avLst/>
              <a:gdLst/>
              <a:ahLst/>
              <a:cxnLst/>
              <a:rect l="l" t="t" r="r" b="b"/>
              <a:pathLst>
                <a:path w="4452" h="6112" extrusionOk="0">
                  <a:moveTo>
                    <a:pt x="696" y="1330"/>
                  </a:moveTo>
                  <a:lnTo>
                    <a:pt x="3212" y="3051"/>
                  </a:lnTo>
                  <a:lnTo>
                    <a:pt x="696" y="4782"/>
                  </a:lnTo>
                  <a:lnTo>
                    <a:pt x="696" y="1330"/>
                  </a:lnTo>
                  <a:close/>
                  <a:moveTo>
                    <a:pt x="0" y="0"/>
                  </a:moveTo>
                  <a:lnTo>
                    <a:pt x="0" y="6111"/>
                  </a:lnTo>
                  <a:lnTo>
                    <a:pt x="4452" y="30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2128;p57"/>
            <p:cNvSpPr/>
            <p:nvPr/>
          </p:nvSpPr>
          <p:spPr>
            <a:xfrm>
              <a:off x="4436963" y="889641"/>
              <a:ext cx="363309" cy="363278"/>
            </a:xfrm>
            <a:custGeom>
              <a:avLst/>
              <a:gdLst/>
              <a:ahLst/>
              <a:cxnLst/>
              <a:rect l="l" t="t" r="r" b="b"/>
              <a:pathLst>
                <a:path w="11902" h="11901" extrusionOk="0">
                  <a:moveTo>
                    <a:pt x="5951" y="705"/>
                  </a:moveTo>
                  <a:cubicBezTo>
                    <a:pt x="8850" y="705"/>
                    <a:pt x="11205" y="3060"/>
                    <a:pt x="11205" y="5950"/>
                  </a:cubicBezTo>
                  <a:cubicBezTo>
                    <a:pt x="11205" y="8850"/>
                    <a:pt x="8850" y="11205"/>
                    <a:pt x="5951" y="11205"/>
                  </a:cubicBezTo>
                  <a:cubicBezTo>
                    <a:pt x="3051" y="11205"/>
                    <a:pt x="696" y="8850"/>
                    <a:pt x="696" y="5950"/>
                  </a:cubicBezTo>
                  <a:cubicBezTo>
                    <a:pt x="696" y="3060"/>
                    <a:pt x="3051" y="705"/>
                    <a:pt x="5951" y="705"/>
                  </a:cubicBezTo>
                  <a:close/>
                  <a:moveTo>
                    <a:pt x="5951" y="0"/>
                  </a:moveTo>
                  <a:cubicBezTo>
                    <a:pt x="2677" y="0"/>
                    <a:pt x="0" y="2676"/>
                    <a:pt x="0" y="5950"/>
                  </a:cubicBezTo>
                  <a:cubicBezTo>
                    <a:pt x="0" y="9233"/>
                    <a:pt x="2677" y="11901"/>
                    <a:pt x="5951" y="11901"/>
                  </a:cubicBezTo>
                  <a:cubicBezTo>
                    <a:pt x="9225" y="11901"/>
                    <a:pt x="11901" y="9233"/>
                    <a:pt x="11901" y="5950"/>
                  </a:cubicBezTo>
                  <a:cubicBezTo>
                    <a:pt x="11901" y="2676"/>
                    <a:pt x="9225" y="0"/>
                    <a:pt x="59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29" name="Google Shape;2129;p57"/>
          <p:cNvSpPr/>
          <p:nvPr/>
        </p:nvSpPr>
        <p:spPr>
          <a:xfrm>
            <a:off x="141854" y="362256"/>
            <a:ext cx="251459" cy="201169"/>
          </a:xfrm>
          <a:custGeom>
            <a:avLst/>
            <a:gdLst/>
            <a:ahLst/>
            <a:cxnLst/>
            <a:rect l="l" t="t" r="r" b="b"/>
            <a:pathLst>
              <a:path w="2392" h="1972" extrusionOk="0">
                <a:moveTo>
                  <a:pt x="1196" y="196"/>
                </a:moveTo>
                <a:lnTo>
                  <a:pt x="2017" y="964"/>
                </a:lnTo>
                <a:lnTo>
                  <a:pt x="1883" y="964"/>
                </a:lnTo>
                <a:lnTo>
                  <a:pt x="1883" y="1829"/>
                </a:lnTo>
                <a:lnTo>
                  <a:pt x="1410" y="1829"/>
                </a:lnTo>
                <a:lnTo>
                  <a:pt x="1410" y="1187"/>
                </a:lnTo>
                <a:lnTo>
                  <a:pt x="964" y="1187"/>
                </a:lnTo>
                <a:lnTo>
                  <a:pt x="964" y="1829"/>
                </a:lnTo>
                <a:lnTo>
                  <a:pt x="509" y="1829"/>
                </a:lnTo>
                <a:lnTo>
                  <a:pt x="509" y="964"/>
                </a:lnTo>
                <a:lnTo>
                  <a:pt x="375" y="964"/>
                </a:lnTo>
                <a:lnTo>
                  <a:pt x="1196" y="196"/>
                </a:lnTo>
                <a:close/>
                <a:moveTo>
                  <a:pt x="1196" y="0"/>
                </a:moveTo>
                <a:lnTo>
                  <a:pt x="1" y="1115"/>
                </a:lnTo>
                <a:lnTo>
                  <a:pt x="366" y="1115"/>
                </a:lnTo>
                <a:lnTo>
                  <a:pt x="366" y="1972"/>
                </a:lnTo>
                <a:lnTo>
                  <a:pt x="1107" y="1972"/>
                </a:lnTo>
                <a:lnTo>
                  <a:pt x="1107" y="1329"/>
                </a:lnTo>
                <a:lnTo>
                  <a:pt x="1259" y="1329"/>
                </a:lnTo>
                <a:lnTo>
                  <a:pt x="1259" y="1972"/>
                </a:lnTo>
                <a:lnTo>
                  <a:pt x="2026" y="1972"/>
                </a:lnTo>
                <a:lnTo>
                  <a:pt x="2026" y="1115"/>
                </a:lnTo>
                <a:lnTo>
                  <a:pt x="2392" y="1115"/>
                </a:lnTo>
                <a:lnTo>
                  <a:pt x="119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0" name="Google Shape;2130;p57">
            <a:hlinkClick r:id="rId3" action="ppaction://hlinksldjump"/>
          </p:cNvPr>
          <p:cNvSpPr txBox="1"/>
          <p:nvPr/>
        </p:nvSpPr>
        <p:spPr>
          <a:xfrm>
            <a:off x="420879" y="751575"/>
            <a:ext cx="1899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TABLE OF CONTENTS</a:t>
            </a:r>
            <a:endParaRPr sz="1200" b="1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131" name="Google Shape;2131;p57"/>
          <p:cNvSpPr/>
          <p:nvPr/>
        </p:nvSpPr>
        <p:spPr>
          <a:xfrm>
            <a:off x="523226" y="1589567"/>
            <a:ext cx="329100" cy="329100"/>
          </a:xfrm>
          <a:prstGeom prst="ellipse">
            <a:avLst/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01</a:t>
            </a:r>
            <a:endParaRPr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2132" name="Google Shape;2132;p57">
            <a:hlinkClick r:id="rId4" action="ppaction://hlinksldjump"/>
          </p:cNvPr>
          <p:cNvSpPr txBox="1"/>
          <p:nvPr/>
        </p:nvSpPr>
        <p:spPr>
          <a:xfrm>
            <a:off x="917288" y="1516217"/>
            <a:ext cx="12507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1" dirty="0">
                <a:solidFill>
                  <a:schemeClr val="lt1"/>
                </a:solidFill>
                <a:uFill>
                  <a:noFill/>
                </a:uFill>
                <a:latin typeface="Poppins Light"/>
                <a:ea typeface="Poppins Light"/>
                <a:cs typeface="Poppins Light"/>
                <a:sym typeface="Poppins Light"/>
              </a:rPr>
              <a:t>Digital marketing</a:t>
            </a:r>
            <a:endParaRPr sz="1200" i="1" dirty="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2133" name="Google Shape;2133;p57">
            <a:hlinkClick r:id="rId5" action="ppaction://hlinksldjump"/>
          </p:cNvPr>
          <p:cNvSpPr txBox="1"/>
          <p:nvPr/>
        </p:nvSpPr>
        <p:spPr>
          <a:xfrm>
            <a:off x="917288" y="2026442"/>
            <a:ext cx="11076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1" dirty="0">
                <a:solidFill>
                  <a:schemeClr val="lt1"/>
                </a:solidFill>
                <a:uFill>
                  <a:noFill/>
                </a:uFill>
                <a:latin typeface="Poppins Light"/>
                <a:ea typeface="Poppins Light"/>
                <a:cs typeface="Poppins Light"/>
                <a:sym typeface="Poppins Light"/>
              </a:rPr>
              <a:t>Loyalty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1" dirty="0">
                <a:solidFill>
                  <a:schemeClr val="lt1"/>
                </a:solidFill>
                <a:uFill>
                  <a:noFill/>
                </a:uFill>
                <a:latin typeface="Poppins Light"/>
                <a:ea typeface="Poppins Light"/>
                <a:cs typeface="Poppins Light"/>
                <a:sym typeface="Poppins Light"/>
              </a:rPr>
              <a:t>programms</a:t>
            </a:r>
            <a:endParaRPr sz="1200" i="1" dirty="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2134" name="Google Shape;2134;p57">
            <a:hlinkClick r:id="" action="ppaction://noaction"/>
          </p:cNvPr>
          <p:cNvSpPr txBox="1"/>
          <p:nvPr/>
        </p:nvSpPr>
        <p:spPr>
          <a:xfrm>
            <a:off x="917288" y="2536667"/>
            <a:ext cx="12507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1" dirty="0">
                <a:solidFill>
                  <a:schemeClr val="lt1"/>
                </a:solidFill>
                <a:uFill>
                  <a:noFill/>
                </a:uFill>
                <a:latin typeface="Poppins Light"/>
                <a:ea typeface="Poppins Light"/>
                <a:cs typeface="Poppins Light"/>
                <a:sym typeface="Poppins Light"/>
              </a:rPr>
              <a:t>Target mobile listeners</a:t>
            </a:r>
            <a:endParaRPr sz="1200" i="1" dirty="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2135" name="Google Shape;2135;p57">
            <a:hlinkClick r:id="" action="ppaction://noaction"/>
          </p:cNvPr>
          <p:cNvSpPr txBox="1"/>
          <p:nvPr/>
        </p:nvSpPr>
        <p:spPr>
          <a:xfrm>
            <a:off x="917288" y="3046892"/>
            <a:ext cx="11076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1" dirty="0">
                <a:solidFill>
                  <a:schemeClr val="lt1"/>
                </a:solidFill>
                <a:uFill>
                  <a:noFill/>
                </a:uFill>
                <a:latin typeface="Poppins Light"/>
                <a:ea typeface="Poppins Light"/>
                <a:cs typeface="Poppins Light"/>
                <a:sym typeface="Poppins Light"/>
              </a:rPr>
              <a:t>Trial period</a:t>
            </a:r>
            <a:endParaRPr sz="1200" i="1" dirty="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cxnSp>
        <p:nvCxnSpPr>
          <p:cNvPr id="2136" name="Google Shape;2136;p57"/>
          <p:cNvCxnSpPr/>
          <p:nvPr/>
        </p:nvCxnSpPr>
        <p:spPr>
          <a:xfrm rot="10800000">
            <a:off x="75" y="688600"/>
            <a:ext cx="2168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37" name="Google Shape;2137;p57"/>
          <p:cNvCxnSpPr/>
          <p:nvPr/>
        </p:nvCxnSpPr>
        <p:spPr>
          <a:xfrm rot="10800000">
            <a:off x="75" y="1145800"/>
            <a:ext cx="2168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38" name="Google Shape;2138;p57"/>
          <p:cNvCxnSpPr/>
          <p:nvPr/>
        </p:nvCxnSpPr>
        <p:spPr>
          <a:xfrm rot="10800000">
            <a:off x="75" y="3615996"/>
            <a:ext cx="2168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39" name="Google Shape;2139;p57"/>
          <p:cNvSpPr/>
          <p:nvPr/>
        </p:nvSpPr>
        <p:spPr>
          <a:xfrm>
            <a:off x="523226" y="2099792"/>
            <a:ext cx="329100" cy="329100"/>
          </a:xfrm>
          <a:prstGeom prst="ellipse">
            <a:avLst/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02</a:t>
            </a:r>
            <a:endParaRPr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2140" name="Google Shape;2140;p57"/>
          <p:cNvSpPr/>
          <p:nvPr/>
        </p:nvSpPr>
        <p:spPr>
          <a:xfrm>
            <a:off x="523226" y="2610017"/>
            <a:ext cx="329100" cy="329100"/>
          </a:xfrm>
          <a:prstGeom prst="ellipse">
            <a:avLst/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03</a:t>
            </a:r>
            <a:endParaRPr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2141" name="Google Shape;2141;p57"/>
          <p:cNvSpPr/>
          <p:nvPr/>
        </p:nvSpPr>
        <p:spPr>
          <a:xfrm>
            <a:off x="523226" y="3120242"/>
            <a:ext cx="329100" cy="329100"/>
          </a:xfrm>
          <a:prstGeom prst="ellipse">
            <a:avLst/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04</a:t>
            </a:r>
            <a:endParaRPr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2142" name="Google Shape;2142;p57"/>
          <p:cNvSpPr/>
          <p:nvPr/>
        </p:nvSpPr>
        <p:spPr>
          <a:xfrm>
            <a:off x="161966" y="797362"/>
            <a:ext cx="211236" cy="239677"/>
          </a:xfrm>
          <a:custGeom>
            <a:avLst/>
            <a:gdLst/>
            <a:ahLst/>
            <a:cxnLst/>
            <a:rect l="l" t="t" r="r" b="b"/>
            <a:pathLst>
              <a:path w="10491" h="11905" extrusionOk="0">
                <a:moveTo>
                  <a:pt x="9795" y="874"/>
                </a:moveTo>
                <a:lnTo>
                  <a:pt x="9795" y="2944"/>
                </a:lnTo>
                <a:lnTo>
                  <a:pt x="4219" y="4184"/>
                </a:lnTo>
                <a:lnTo>
                  <a:pt x="4219" y="2114"/>
                </a:lnTo>
                <a:lnTo>
                  <a:pt x="9795" y="874"/>
                </a:lnTo>
                <a:close/>
                <a:moveTo>
                  <a:pt x="8394" y="7021"/>
                </a:moveTo>
                <a:cubicBezTo>
                  <a:pt x="9161" y="7021"/>
                  <a:pt x="9786" y="7645"/>
                  <a:pt x="9786" y="8422"/>
                </a:cubicBezTo>
                <a:cubicBezTo>
                  <a:pt x="9786" y="9189"/>
                  <a:pt x="9161" y="9813"/>
                  <a:pt x="8394" y="9813"/>
                </a:cubicBezTo>
                <a:cubicBezTo>
                  <a:pt x="7618" y="9813"/>
                  <a:pt x="6994" y="9189"/>
                  <a:pt x="6994" y="8422"/>
                </a:cubicBezTo>
                <a:cubicBezTo>
                  <a:pt x="6994" y="7645"/>
                  <a:pt x="7618" y="7021"/>
                  <a:pt x="8394" y="7021"/>
                </a:cubicBezTo>
                <a:close/>
                <a:moveTo>
                  <a:pt x="2114" y="8422"/>
                </a:moveTo>
                <a:cubicBezTo>
                  <a:pt x="2881" y="8422"/>
                  <a:pt x="3506" y="9046"/>
                  <a:pt x="3506" y="9813"/>
                </a:cubicBezTo>
                <a:cubicBezTo>
                  <a:pt x="3506" y="10580"/>
                  <a:pt x="2881" y="11205"/>
                  <a:pt x="2114" y="11205"/>
                </a:cubicBezTo>
                <a:cubicBezTo>
                  <a:pt x="1347" y="11205"/>
                  <a:pt x="722" y="10580"/>
                  <a:pt x="722" y="9813"/>
                </a:cubicBezTo>
                <a:cubicBezTo>
                  <a:pt x="722" y="9046"/>
                  <a:pt x="1347" y="8422"/>
                  <a:pt x="2114" y="8422"/>
                </a:cubicBezTo>
                <a:close/>
                <a:moveTo>
                  <a:pt x="10491" y="0"/>
                </a:moveTo>
                <a:lnTo>
                  <a:pt x="3514" y="1552"/>
                </a:lnTo>
                <a:lnTo>
                  <a:pt x="3514" y="8252"/>
                </a:lnTo>
                <a:cubicBezTo>
                  <a:pt x="3145" y="7924"/>
                  <a:pt x="2657" y="7723"/>
                  <a:pt x="2124" y="7723"/>
                </a:cubicBezTo>
                <a:cubicBezTo>
                  <a:pt x="2091" y="7723"/>
                  <a:pt x="2058" y="7724"/>
                  <a:pt x="2025" y="7726"/>
                </a:cubicBezTo>
                <a:cubicBezTo>
                  <a:pt x="936" y="7770"/>
                  <a:pt x="62" y="8662"/>
                  <a:pt x="35" y="9751"/>
                </a:cubicBezTo>
                <a:cubicBezTo>
                  <a:pt x="1" y="10932"/>
                  <a:pt x="949" y="11904"/>
                  <a:pt x="2116" y="11904"/>
                </a:cubicBezTo>
                <a:cubicBezTo>
                  <a:pt x="2156" y="11904"/>
                  <a:pt x="2197" y="11903"/>
                  <a:pt x="2239" y="11901"/>
                </a:cubicBezTo>
                <a:cubicBezTo>
                  <a:pt x="3354" y="11838"/>
                  <a:pt x="4219" y="10902"/>
                  <a:pt x="4219" y="9786"/>
                </a:cubicBezTo>
                <a:lnTo>
                  <a:pt x="4219" y="4898"/>
                </a:lnTo>
                <a:lnTo>
                  <a:pt x="9795" y="3658"/>
                </a:lnTo>
                <a:lnTo>
                  <a:pt x="9795" y="6860"/>
                </a:lnTo>
                <a:cubicBezTo>
                  <a:pt x="9425" y="6524"/>
                  <a:pt x="8937" y="6323"/>
                  <a:pt x="8404" y="6323"/>
                </a:cubicBezTo>
                <a:cubicBezTo>
                  <a:pt x="8371" y="6323"/>
                  <a:pt x="8338" y="6324"/>
                  <a:pt x="8305" y="6325"/>
                </a:cubicBezTo>
                <a:cubicBezTo>
                  <a:pt x="7217" y="6379"/>
                  <a:pt x="6342" y="7271"/>
                  <a:pt x="6307" y="8359"/>
                </a:cubicBezTo>
                <a:cubicBezTo>
                  <a:pt x="6272" y="9545"/>
                  <a:pt x="7228" y="10512"/>
                  <a:pt x="8409" y="10512"/>
                </a:cubicBezTo>
                <a:cubicBezTo>
                  <a:pt x="8445" y="10512"/>
                  <a:pt x="8482" y="10511"/>
                  <a:pt x="8519" y="10509"/>
                </a:cubicBezTo>
                <a:cubicBezTo>
                  <a:pt x="9625" y="10447"/>
                  <a:pt x="10491" y="9510"/>
                  <a:pt x="10491" y="8395"/>
                </a:cubicBezTo>
                <a:lnTo>
                  <a:pt x="10491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43" name="Google Shape;2143;p57"/>
          <p:cNvGrpSpPr/>
          <p:nvPr/>
        </p:nvGrpSpPr>
        <p:grpSpPr>
          <a:xfrm>
            <a:off x="171571" y="3727018"/>
            <a:ext cx="192025" cy="201167"/>
            <a:chOff x="848108" y="2667020"/>
            <a:chExt cx="53144" cy="56135"/>
          </a:xfrm>
        </p:grpSpPr>
        <p:sp>
          <p:nvSpPr>
            <p:cNvPr id="2144" name="Google Shape;2144;p57"/>
            <p:cNvSpPr/>
            <p:nvPr/>
          </p:nvSpPr>
          <p:spPr>
            <a:xfrm>
              <a:off x="859005" y="2667020"/>
              <a:ext cx="31349" cy="31349"/>
            </a:xfrm>
            <a:custGeom>
              <a:avLst/>
              <a:gdLst/>
              <a:ahLst/>
              <a:cxnLst/>
              <a:rect l="l" t="t" r="r" b="b"/>
              <a:pathLst>
                <a:path w="1027" h="1027" extrusionOk="0">
                  <a:moveTo>
                    <a:pt x="518" y="143"/>
                  </a:moveTo>
                  <a:cubicBezTo>
                    <a:pt x="723" y="143"/>
                    <a:pt x="884" y="313"/>
                    <a:pt x="884" y="509"/>
                  </a:cubicBezTo>
                  <a:cubicBezTo>
                    <a:pt x="884" y="714"/>
                    <a:pt x="723" y="884"/>
                    <a:pt x="518" y="884"/>
                  </a:cubicBezTo>
                  <a:cubicBezTo>
                    <a:pt x="313" y="884"/>
                    <a:pt x="144" y="714"/>
                    <a:pt x="144" y="509"/>
                  </a:cubicBezTo>
                  <a:cubicBezTo>
                    <a:pt x="144" y="313"/>
                    <a:pt x="313" y="143"/>
                    <a:pt x="518" y="143"/>
                  </a:cubicBezTo>
                  <a:close/>
                  <a:moveTo>
                    <a:pt x="518" y="0"/>
                  </a:moveTo>
                  <a:cubicBezTo>
                    <a:pt x="233" y="0"/>
                    <a:pt x="1" y="232"/>
                    <a:pt x="1" y="509"/>
                  </a:cubicBezTo>
                  <a:cubicBezTo>
                    <a:pt x="1" y="794"/>
                    <a:pt x="233" y="1026"/>
                    <a:pt x="518" y="1026"/>
                  </a:cubicBezTo>
                  <a:cubicBezTo>
                    <a:pt x="804" y="1026"/>
                    <a:pt x="1027" y="794"/>
                    <a:pt x="1027" y="509"/>
                  </a:cubicBezTo>
                  <a:cubicBezTo>
                    <a:pt x="1027" y="232"/>
                    <a:pt x="804" y="0"/>
                    <a:pt x="5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5" name="Google Shape;2145;p57"/>
            <p:cNvSpPr/>
            <p:nvPr/>
          </p:nvSpPr>
          <p:spPr>
            <a:xfrm>
              <a:off x="848108" y="2705695"/>
              <a:ext cx="53144" cy="17460"/>
            </a:xfrm>
            <a:custGeom>
              <a:avLst/>
              <a:gdLst/>
              <a:ahLst/>
              <a:cxnLst/>
              <a:rect l="l" t="t" r="r" b="b"/>
              <a:pathLst>
                <a:path w="1741" h="572" extrusionOk="0">
                  <a:moveTo>
                    <a:pt x="875" y="0"/>
                  </a:moveTo>
                  <a:cubicBezTo>
                    <a:pt x="518" y="0"/>
                    <a:pt x="179" y="188"/>
                    <a:pt x="1" y="500"/>
                  </a:cubicBezTo>
                  <a:lnTo>
                    <a:pt x="126" y="571"/>
                  </a:lnTo>
                  <a:cubicBezTo>
                    <a:pt x="286" y="304"/>
                    <a:pt x="563" y="143"/>
                    <a:pt x="875" y="143"/>
                  </a:cubicBezTo>
                  <a:cubicBezTo>
                    <a:pt x="1179" y="143"/>
                    <a:pt x="1464" y="304"/>
                    <a:pt x="1616" y="571"/>
                  </a:cubicBezTo>
                  <a:lnTo>
                    <a:pt x="1741" y="500"/>
                  </a:lnTo>
                  <a:cubicBezTo>
                    <a:pt x="1562" y="188"/>
                    <a:pt x="1232" y="0"/>
                    <a:pt x="8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46" name="Google Shape;2146;p57">
            <a:hlinkClick r:id="" action="ppaction://noaction"/>
          </p:cNvPr>
          <p:cNvSpPr txBox="1"/>
          <p:nvPr/>
        </p:nvSpPr>
        <p:spPr>
          <a:xfrm>
            <a:off x="420879" y="3663051"/>
            <a:ext cx="1899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THANKS!</a:t>
            </a:r>
            <a:endParaRPr sz="1200" b="1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147" name="Google Shape;2147;p57">
            <a:hlinkClick r:id="rId6" action="ppaction://hlinksldjump"/>
          </p:cNvPr>
          <p:cNvSpPr txBox="1"/>
          <p:nvPr/>
        </p:nvSpPr>
        <p:spPr>
          <a:xfrm>
            <a:off x="420879" y="298293"/>
            <a:ext cx="1899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HOME</a:t>
            </a:r>
            <a:endParaRPr sz="1200" b="1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2148" name="Google Shape;2148;p57"/>
          <p:cNvGrpSpPr/>
          <p:nvPr/>
        </p:nvGrpSpPr>
        <p:grpSpPr>
          <a:xfrm>
            <a:off x="6341136" y="4613307"/>
            <a:ext cx="70559" cy="69120"/>
            <a:chOff x="6341136" y="4613307"/>
            <a:chExt cx="70559" cy="69120"/>
          </a:xfrm>
        </p:grpSpPr>
        <p:sp>
          <p:nvSpPr>
            <p:cNvPr id="2149" name="Google Shape;2149;p57">
              <a:hlinkClick r:id="" action="ppaction://hlinkshowjump?jump=nextslide"/>
            </p:cNvPr>
            <p:cNvSpPr/>
            <p:nvPr/>
          </p:nvSpPr>
          <p:spPr>
            <a:xfrm>
              <a:off x="6341136" y="4613307"/>
              <a:ext cx="60485" cy="69120"/>
            </a:xfrm>
            <a:custGeom>
              <a:avLst/>
              <a:gdLst/>
              <a:ahLst/>
              <a:cxnLst/>
              <a:rect l="l" t="t" r="r" b="b"/>
              <a:pathLst>
                <a:path w="9414" h="10758" extrusionOk="0">
                  <a:moveTo>
                    <a:pt x="0" y="0"/>
                  </a:moveTo>
                  <a:lnTo>
                    <a:pt x="0" y="10758"/>
                  </a:lnTo>
                  <a:lnTo>
                    <a:pt x="9413" y="52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2150;p57">
              <a:hlinkClick r:id="" action="ppaction://hlinkshowjump?jump=nextslide"/>
            </p:cNvPr>
            <p:cNvSpPr/>
            <p:nvPr/>
          </p:nvSpPr>
          <p:spPr>
            <a:xfrm>
              <a:off x="6399450" y="4613307"/>
              <a:ext cx="12246" cy="69120"/>
            </a:xfrm>
            <a:custGeom>
              <a:avLst/>
              <a:gdLst/>
              <a:ahLst/>
              <a:cxnLst/>
              <a:rect l="l" t="t" r="r" b="b"/>
              <a:pathLst>
                <a:path w="1906" h="10758" extrusionOk="0">
                  <a:moveTo>
                    <a:pt x="1" y="0"/>
                  </a:moveTo>
                  <a:lnTo>
                    <a:pt x="1" y="10758"/>
                  </a:lnTo>
                  <a:lnTo>
                    <a:pt x="1906" y="10758"/>
                  </a:lnTo>
                  <a:lnTo>
                    <a:pt x="19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51" name="Google Shape;2151;p57"/>
          <p:cNvGrpSpPr/>
          <p:nvPr/>
        </p:nvGrpSpPr>
        <p:grpSpPr>
          <a:xfrm>
            <a:off x="5085640" y="4613307"/>
            <a:ext cx="71285" cy="69120"/>
            <a:chOff x="5085640" y="4613307"/>
            <a:chExt cx="71285" cy="69120"/>
          </a:xfrm>
        </p:grpSpPr>
        <p:sp>
          <p:nvSpPr>
            <p:cNvPr id="2152" name="Google Shape;2152;p57">
              <a:hlinkClick r:id="" action="ppaction://hlinkshowjump?jump=previousslide"/>
            </p:cNvPr>
            <p:cNvSpPr/>
            <p:nvPr/>
          </p:nvSpPr>
          <p:spPr>
            <a:xfrm>
              <a:off x="5085640" y="4613307"/>
              <a:ext cx="12966" cy="69120"/>
            </a:xfrm>
            <a:custGeom>
              <a:avLst/>
              <a:gdLst/>
              <a:ahLst/>
              <a:cxnLst/>
              <a:rect l="l" t="t" r="r" b="b"/>
              <a:pathLst>
                <a:path w="2018" h="10758" extrusionOk="0">
                  <a:moveTo>
                    <a:pt x="0" y="0"/>
                  </a:moveTo>
                  <a:lnTo>
                    <a:pt x="0" y="10758"/>
                  </a:lnTo>
                  <a:lnTo>
                    <a:pt x="2017" y="10758"/>
                  </a:lnTo>
                  <a:lnTo>
                    <a:pt x="201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57">
              <a:hlinkClick r:id="" action="ppaction://hlinkshowjump?jump=previousslide"/>
            </p:cNvPr>
            <p:cNvSpPr/>
            <p:nvPr/>
          </p:nvSpPr>
          <p:spPr>
            <a:xfrm>
              <a:off x="5096440" y="4613307"/>
              <a:ext cx="60485" cy="69120"/>
            </a:xfrm>
            <a:custGeom>
              <a:avLst/>
              <a:gdLst/>
              <a:ahLst/>
              <a:cxnLst/>
              <a:rect l="l" t="t" r="r" b="b"/>
              <a:pathLst>
                <a:path w="9414" h="10758" extrusionOk="0">
                  <a:moveTo>
                    <a:pt x="9413" y="0"/>
                  </a:moveTo>
                  <a:lnTo>
                    <a:pt x="0" y="5267"/>
                  </a:lnTo>
                  <a:lnTo>
                    <a:pt x="9413" y="10758"/>
                  </a:lnTo>
                  <a:lnTo>
                    <a:pt x="94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154" name="Google Shape;2154;p57"/>
          <p:cNvCxnSpPr/>
          <p:nvPr/>
        </p:nvCxnSpPr>
        <p:spPr>
          <a:xfrm>
            <a:off x="2705200" y="4909513"/>
            <a:ext cx="6067500" cy="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55" name="Google Shape;2155;p57"/>
          <p:cNvSpPr/>
          <p:nvPr/>
        </p:nvSpPr>
        <p:spPr>
          <a:xfrm>
            <a:off x="6827361" y="4862825"/>
            <a:ext cx="89400" cy="89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156" name="Google Shape;2156;p57"/>
          <p:cNvCxnSpPr>
            <a:endCxn id="2155" idx="2"/>
          </p:cNvCxnSpPr>
          <p:nvPr/>
        </p:nvCxnSpPr>
        <p:spPr>
          <a:xfrm rot="10800000" flipH="1">
            <a:off x="2705361" y="4907525"/>
            <a:ext cx="4122000" cy="21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" name="Google Shape;2119;p57">
            <a:extLst>
              <a:ext uri="{FF2B5EF4-FFF2-40B4-BE49-F238E27FC236}">
                <a16:creationId xmlns:a16="http://schemas.microsoft.com/office/drawing/2014/main" id="{4125FA73-EB2C-61B4-74D2-4A4867A47625}"/>
              </a:ext>
            </a:extLst>
          </p:cNvPr>
          <p:cNvSpPr txBox="1">
            <a:spLocks/>
          </p:cNvSpPr>
          <p:nvPr/>
        </p:nvSpPr>
        <p:spPr>
          <a:xfrm>
            <a:off x="2493001" y="816192"/>
            <a:ext cx="3567137" cy="1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"/>
              <a:buNone/>
              <a:defRPr sz="12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 algn="just"/>
            <a:r>
              <a:rPr lang="en-US" dirty="0"/>
              <a:t>Target female users for Spotify Premium to boost subscription rates and revenue.</a:t>
            </a:r>
          </a:p>
          <a:p>
            <a:pPr marL="0" indent="0" algn="just"/>
            <a:endParaRPr lang="en-US" dirty="0"/>
          </a:p>
          <a:p>
            <a:pPr marL="0" indent="0" algn="just"/>
            <a:r>
              <a:rPr lang="en-US" dirty="0"/>
              <a:t>Create marketing campaigns that appeal to female interests, such as music, fashion, and beauty.</a:t>
            </a:r>
          </a:p>
        </p:txBody>
      </p:sp>
      <p:sp>
        <p:nvSpPr>
          <p:cNvPr id="24" name="Google Shape;2113;p57">
            <a:extLst>
              <a:ext uri="{FF2B5EF4-FFF2-40B4-BE49-F238E27FC236}">
                <a16:creationId xmlns:a16="http://schemas.microsoft.com/office/drawing/2014/main" id="{883ED499-4CEF-7027-24BB-CD1E743E2C9A}"/>
              </a:ext>
            </a:extLst>
          </p:cNvPr>
          <p:cNvSpPr/>
          <p:nvPr/>
        </p:nvSpPr>
        <p:spPr>
          <a:xfrm>
            <a:off x="2375680" y="2487349"/>
            <a:ext cx="3880800" cy="1599627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119;p57">
            <a:extLst>
              <a:ext uri="{FF2B5EF4-FFF2-40B4-BE49-F238E27FC236}">
                <a16:creationId xmlns:a16="http://schemas.microsoft.com/office/drawing/2014/main" id="{056896F0-5DF9-5F32-FB7B-A0AC8190CFCF}"/>
              </a:ext>
            </a:extLst>
          </p:cNvPr>
          <p:cNvSpPr txBox="1">
            <a:spLocks/>
          </p:cNvSpPr>
          <p:nvPr/>
        </p:nvSpPr>
        <p:spPr>
          <a:xfrm>
            <a:off x="2528284" y="2578033"/>
            <a:ext cx="3567137" cy="1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"/>
              <a:buNone/>
              <a:defRPr sz="12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 algn="just"/>
            <a:r>
              <a:rPr lang="en-US" dirty="0"/>
              <a:t>Implement a loyalty program by offering discounts to long-term Spotify users. </a:t>
            </a:r>
          </a:p>
          <a:p>
            <a:pPr marL="0" indent="0" algn="just"/>
            <a:endParaRPr lang="en-US" dirty="0"/>
          </a:p>
          <a:p>
            <a:pPr marL="0" indent="0" algn="just"/>
            <a:r>
              <a:rPr lang="en-US" dirty="0"/>
              <a:t>This approach can increase customer lifetime value and strengthen the user base while promoting sustained revenue growth.</a:t>
            </a:r>
          </a:p>
        </p:txBody>
      </p:sp>
      <p:sp>
        <p:nvSpPr>
          <p:cNvPr id="26" name="Google Shape;2114;p57">
            <a:extLst>
              <a:ext uri="{FF2B5EF4-FFF2-40B4-BE49-F238E27FC236}">
                <a16:creationId xmlns:a16="http://schemas.microsoft.com/office/drawing/2014/main" id="{AFA30A9B-9499-0052-5E24-EC1F5A2E08DB}"/>
              </a:ext>
            </a:extLst>
          </p:cNvPr>
          <p:cNvSpPr txBox="1">
            <a:spLocks/>
          </p:cNvSpPr>
          <p:nvPr/>
        </p:nvSpPr>
        <p:spPr>
          <a:xfrm>
            <a:off x="6463985" y="2981537"/>
            <a:ext cx="18834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Poppins"/>
              <a:buNone/>
              <a:defRPr sz="2000" b="1" i="0" u="none" strike="noStrike" cap="none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Poppins"/>
              <a:buNone/>
              <a:defRPr sz="2500" b="1" i="0" u="none" strike="noStrike" cap="none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Poppins"/>
              <a:buNone/>
              <a:defRPr sz="2500" b="1" i="0" u="none" strike="noStrike" cap="none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Poppins"/>
              <a:buNone/>
              <a:defRPr sz="2500" b="1" i="0" u="none" strike="noStrike" cap="none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Poppins"/>
              <a:buNone/>
              <a:defRPr sz="2500" b="1" i="0" u="none" strike="noStrike" cap="none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Poppins"/>
              <a:buNone/>
              <a:defRPr sz="2500" b="1" i="0" u="none" strike="noStrike" cap="none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Poppins"/>
              <a:buNone/>
              <a:defRPr sz="2500" b="1" i="0" u="none" strike="noStrike" cap="none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Poppins"/>
              <a:buNone/>
              <a:defRPr sz="2500" b="1" i="0" u="none" strike="noStrike" cap="none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Poppins"/>
              <a:buNone/>
              <a:defRPr sz="2500" b="1" i="0" u="none" strike="noStrike" cap="none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en-IN" dirty="0"/>
              <a:t>Loyalty Programme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3" name="Google Shape;2113;p57"/>
          <p:cNvSpPr/>
          <p:nvPr/>
        </p:nvSpPr>
        <p:spPr>
          <a:xfrm>
            <a:off x="2336170" y="731929"/>
            <a:ext cx="3880800" cy="1599627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4" name="Google Shape;2114;p57"/>
          <p:cNvSpPr txBox="1">
            <a:spLocks noGrp="1"/>
          </p:cNvSpPr>
          <p:nvPr>
            <p:ph type="title" idx="2"/>
          </p:nvPr>
        </p:nvSpPr>
        <p:spPr>
          <a:xfrm>
            <a:off x="6294125" y="1215106"/>
            <a:ext cx="2071714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Target mobile listeners</a:t>
            </a:r>
            <a:endParaRPr sz="2000" dirty="0"/>
          </a:p>
        </p:txBody>
      </p:sp>
      <p:grpSp>
        <p:nvGrpSpPr>
          <p:cNvPr id="2121" name="Google Shape;2121;p57"/>
          <p:cNvGrpSpPr/>
          <p:nvPr/>
        </p:nvGrpSpPr>
        <p:grpSpPr>
          <a:xfrm>
            <a:off x="0" y="234600"/>
            <a:ext cx="2168006" cy="3817925"/>
            <a:chOff x="0" y="184950"/>
            <a:chExt cx="2489100" cy="4773600"/>
          </a:xfrm>
        </p:grpSpPr>
        <p:sp>
          <p:nvSpPr>
            <p:cNvPr id="2122" name="Google Shape;2122;p57"/>
            <p:cNvSpPr/>
            <p:nvPr/>
          </p:nvSpPr>
          <p:spPr>
            <a:xfrm>
              <a:off x="0" y="184950"/>
              <a:ext cx="1243800" cy="47736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3" name="Google Shape;2123;p57"/>
            <p:cNvSpPr/>
            <p:nvPr/>
          </p:nvSpPr>
          <p:spPr>
            <a:xfrm>
              <a:off x="61500" y="4359200"/>
              <a:ext cx="475800" cy="475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4" name="Google Shape;2124;p57"/>
            <p:cNvSpPr/>
            <p:nvPr/>
          </p:nvSpPr>
          <p:spPr>
            <a:xfrm>
              <a:off x="0" y="184950"/>
              <a:ext cx="2489100" cy="4773600"/>
            </a:xfrm>
            <a:prstGeom prst="roundRect">
              <a:avLst>
                <a:gd name="adj" fmla="val 1114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25" name="Google Shape;2125;p57"/>
          <p:cNvSpPr txBox="1"/>
          <p:nvPr/>
        </p:nvSpPr>
        <p:spPr>
          <a:xfrm>
            <a:off x="429284" y="1207613"/>
            <a:ext cx="1738704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</a:rPr>
              <a:t>RECOMMENDATION</a:t>
            </a:r>
            <a:endParaRPr sz="1200" b="1" dirty="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2126" name="Google Shape;2126;p57"/>
          <p:cNvGrpSpPr/>
          <p:nvPr/>
        </p:nvGrpSpPr>
        <p:grpSpPr>
          <a:xfrm>
            <a:off x="156230" y="1265599"/>
            <a:ext cx="222708" cy="222689"/>
            <a:chOff x="4436963" y="889641"/>
            <a:chExt cx="363309" cy="363278"/>
          </a:xfrm>
        </p:grpSpPr>
        <p:sp>
          <p:nvSpPr>
            <p:cNvPr id="2127" name="Google Shape;2127;p57"/>
            <p:cNvSpPr/>
            <p:nvPr/>
          </p:nvSpPr>
          <p:spPr>
            <a:xfrm>
              <a:off x="4565503" y="978133"/>
              <a:ext cx="135897" cy="186569"/>
            </a:xfrm>
            <a:custGeom>
              <a:avLst/>
              <a:gdLst/>
              <a:ahLst/>
              <a:cxnLst/>
              <a:rect l="l" t="t" r="r" b="b"/>
              <a:pathLst>
                <a:path w="4452" h="6112" extrusionOk="0">
                  <a:moveTo>
                    <a:pt x="696" y="1330"/>
                  </a:moveTo>
                  <a:lnTo>
                    <a:pt x="3212" y="3051"/>
                  </a:lnTo>
                  <a:lnTo>
                    <a:pt x="696" y="4782"/>
                  </a:lnTo>
                  <a:lnTo>
                    <a:pt x="696" y="1330"/>
                  </a:lnTo>
                  <a:close/>
                  <a:moveTo>
                    <a:pt x="0" y="0"/>
                  </a:moveTo>
                  <a:lnTo>
                    <a:pt x="0" y="6111"/>
                  </a:lnTo>
                  <a:lnTo>
                    <a:pt x="4452" y="30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2128;p57"/>
            <p:cNvSpPr/>
            <p:nvPr/>
          </p:nvSpPr>
          <p:spPr>
            <a:xfrm>
              <a:off x="4436963" y="889641"/>
              <a:ext cx="363309" cy="363278"/>
            </a:xfrm>
            <a:custGeom>
              <a:avLst/>
              <a:gdLst/>
              <a:ahLst/>
              <a:cxnLst/>
              <a:rect l="l" t="t" r="r" b="b"/>
              <a:pathLst>
                <a:path w="11902" h="11901" extrusionOk="0">
                  <a:moveTo>
                    <a:pt x="5951" y="705"/>
                  </a:moveTo>
                  <a:cubicBezTo>
                    <a:pt x="8850" y="705"/>
                    <a:pt x="11205" y="3060"/>
                    <a:pt x="11205" y="5950"/>
                  </a:cubicBezTo>
                  <a:cubicBezTo>
                    <a:pt x="11205" y="8850"/>
                    <a:pt x="8850" y="11205"/>
                    <a:pt x="5951" y="11205"/>
                  </a:cubicBezTo>
                  <a:cubicBezTo>
                    <a:pt x="3051" y="11205"/>
                    <a:pt x="696" y="8850"/>
                    <a:pt x="696" y="5950"/>
                  </a:cubicBezTo>
                  <a:cubicBezTo>
                    <a:pt x="696" y="3060"/>
                    <a:pt x="3051" y="705"/>
                    <a:pt x="5951" y="705"/>
                  </a:cubicBezTo>
                  <a:close/>
                  <a:moveTo>
                    <a:pt x="5951" y="0"/>
                  </a:moveTo>
                  <a:cubicBezTo>
                    <a:pt x="2677" y="0"/>
                    <a:pt x="0" y="2676"/>
                    <a:pt x="0" y="5950"/>
                  </a:cubicBezTo>
                  <a:cubicBezTo>
                    <a:pt x="0" y="9233"/>
                    <a:pt x="2677" y="11901"/>
                    <a:pt x="5951" y="11901"/>
                  </a:cubicBezTo>
                  <a:cubicBezTo>
                    <a:pt x="9225" y="11901"/>
                    <a:pt x="11901" y="9233"/>
                    <a:pt x="11901" y="5950"/>
                  </a:cubicBezTo>
                  <a:cubicBezTo>
                    <a:pt x="11901" y="2676"/>
                    <a:pt x="9225" y="0"/>
                    <a:pt x="59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29" name="Google Shape;2129;p57"/>
          <p:cNvSpPr/>
          <p:nvPr/>
        </p:nvSpPr>
        <p:spPr>
          <a:xfrm>
            <a:off x="141854" y="362256"/>
            <a:ext cx="251459" cy="201169"/>
          </a:xfrm>
          <a:custGeom>
            <a:avLst/>
            <a:gdLst/>
            <a:ahLst/>
            <a:cxnLst/>
            <a:rect l="l" t="t" r="r" b="b"/>
            <a:pathLst>
              <a:path w="2392" h="1972" extrusionOk="0">
                <a:moveTo>
                  <a:pt x="1196" y="196"/>
                </a:moveTo>
                <a:lnTo>
                  <a:pt x="2017" y="964"/>
                </a:lnTo>
                <a:lnTo>
                  <a:pt x="1883" y="964"/>
                </a:lnTo>
                <a:lnTo>
                  <a:pt x="1883" y="1829"/>
                </a:lnTo>
                <a:lnTo>
                  <a:pt x="1410" y="1829"/>
                </a:lnTo>
                <a:lnTo>
                  <a:pt x="1410" y="1187"/>
                </a:lnTo>
                <a:lnTo>
                  <a:pt x="964" y="1187"/>
                </a:lnTo>
                <a:lnTo>
                  <a:pt x="964" y="1829"/>
                </a:lnTo>
                <a:lnTo>
                  <a:pt x="509" y="1829"/>
                </a:lnTo>
                <a:lnTo>
                  <a:pt x="509" y="964"/>
                </a:lnTo>
                <a:lnTo>
                  <a:pt x="375" y="964"/>
                </a:lnTo>
                <a:lnTo>
                  <a:pt x="1196" y="196"/>
                </a:lnTo>
                <a:close/>
                <a:moveTo>
                  <a:pt x="1196" y="0"/>
                </a:moveTo>
                <a:lnTo>
                  <a:pt x="1" y="1115"/>
                </a:lnTo>
                <a:lnTo>
                  <a:pt x="366" y="1115"/>
                </a:lnTo>
                <a:lnTo>
                  <a:pt x="366" y="1972"/>
                </a:lnTo>
                <a:lnTo>
                  <a:pt x="1107" y="1972"/>
                </a:lnTo>
                <a:lnTo>
                  <a:pt x="1107" y="1329"/>
                </a:lnTo>
                <a:lnTo>
                  <a:pt x="1259" y="1329"/>
                </a:lnTo>
                <a:lnTo>
                  <a:pt x="1259" y="1972"/>
                </a:lnTo>
                <a:lnTo>
                  <a:pt x="2026" y="1972"/>
                </a:lnTo>
                <a:lnTo>
                  <a:pt x="2026" y="1115"/>
                </a:lnTo>
                <a:lnTo>
                  <a:pt x="2392" y="1115"/>
                </a:lnTo>
                <a:lnTo>
                  <a:pt x="119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0" name="Google Shape;2130;p57">
            <a:hlinkClick r:id="rId3" action="ppaction://hlinksldjump"/>
          </p:cNvPr>
          <p:cNvSpPr txBox="1"/>
          <p:nvPr/>
        </p:nvSpPr>
        <p:spPr>
          <a:xfrm>
            <a:off x="420879" y="751575"/>
            <a:ext cx="1899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TABLE OF CONTENTS</a:t>
            </a:r>
            <a:endParaRPr sz="1200" b="1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131" name="Google Shape;2131;p57"/>
          <p:cNvSpPr/>
          <p:nvPr/>
        </p:nvSpPr>
        <p:spPr>
          <a:xfrm>
            <a:off x="523226" y="1589567"/>
            <a:ext cx="329100" cy="329100"/>
          </a:xfrm>
          <a:prstGeom prst="ellipse">
            <a:avLst/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01</a:t>
            </a:r>
            <a:endParaRPr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2132" name="Google Shape;2132;p57">
            <a:hlinkClick r:id="rId4" action="ppaction://hlinksldjump"/>
          </p:cNvPr>
          <p:cNvSpPr txBox="1"/>
          <p:nvPr/>
        </p:nvSpPr>
        <p:spPr>
          <a:xfrm>
            <a:off x="917288" y="1516217"/>
            <a:ext cx="12507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1" dirty="0">
                <a:solidFill>
                  <a:schemeClr val="lt1"/>
                </a:solidFill>
                <a:uFill>
                  <a:noFill/>
                </a:uFill>
                <a:latin typeface="Poppins Light"/>
                <a:ea typeface="Poppins Light"/>
                <a:cs typeface="Poppins Light"/>
                <a:sym typeface="Poppins Light"/>
              </a:rPr>
              <a:t>Digital marketing</a:t>
            </a:r>
            <a:endParaRPr sz="1200" i="1" dirty="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2133" name="Google Shape;2133;p57">
            <a:hlinkClick r:id="rId5" action="ppaction://hlinksldjump"/>
          </p:cNvPr>
          <p:cNvSpPr txBox="1"/>
          <p:nvPr/>
        </p:nvSpPr>
        <p:spPr>
          <a:xfrm>
            <a:off x="917288" y="2026442"/>
            <a:ext cx="11076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1" dirty="0">
                <a:solidFill>
                  <a:schemeClr val="lt1"/>
                </a:solidFill>
                <a:uFill>
                  <a:noFill/>
                </a:uFill>
                <a:latin typeface="Poppins Light"/>
                <a:ea typeface="Poppins Light"/>
                <a:cs typeface="Poppins Light"/>
                <a:sym typeface="Poppins Light"/>
              </a:rPr>
              <a:t>Loyalty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1" dirty="0">
                <a:solidFill>
                  <a:schemeClr val="lt1"/>
                </a:solidFill>
                <a:uFill>
                  <a:noFill/>
                </a:uFill>
                <a:latin typeface="Poppins Light"/>
                <a:ea typeface="Poppins Light"/>
                <a:cs typeface="Poppins Light"/>
                <a:sym typeface="Poppins Light"/>
              </a:rPr>
              <a:t>programms</a:t>
            </a:r>
            <a:endParaRPr sz="1200" i="1" dirty="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2134" name="Google Shape;2134;p57">
            <a:hlinkClick r:id="" action="ppaction://noaction"/>
          </p:cNvPr>
          <p:cNvSpPr txBox="1"/>
          <p:nvPr/>
        </p:nvSpPr>
        <p:spPr>
          <a:xfrm>
            <a:off x="917288" y="2536667"/>
            <a:ext cx="12507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1" dirty="0">
                <a:solidFill>
                  <a:schemeClr val="lt1"/>
                </a:solidFill>
                <a:uFill>
                  <a:noFill/>
                </a:uFill>
                <a:latin typeface="Poppins Light"/>
                <a:ea typeface="Poppins Light"/>
                <a:cs typeface="Poppins Light"/>
                <a:sym typeface="Poppins Light"/>
              </a:rPr>
              <a:t>Target mobile listeners</a:t>
            </a:r>
            <a:endParaRPr sz="1200" i="1" dirty="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2135" name="Google Shape;2135;p57">
            <a:hlinkClick r:id="" action="ppaction://noaction"/>
          </p:cNvPr>
          <p:cNvSpPr txBox="1"/>
          <p:nvPr/>
        </p:nvSpPr>
        <p:spPr>
          <a:xfrm>
            <a:off x="917288" y="3046892"/>
            <a:ext cx="11076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1" dirty="0">
                <a:solidFill>
                  <a:schemeClr val="lt1"/>
                </a:solidFill>
                <a:uFill>
                  <a:noFill/>
                </a:uFill>
                <a:latin typeface="Poppins Light"/>
                <a:ea typeface="Poppins Light"/>
                <a:cs typeface="Poppins Light"/>
                <a:sym typeface="Poppins Light"/>
              </a:rPr>
              <a:t>Trial period</a:t>
            </a:r>
            <a:endParaRPr sz="1200" i="1" dirty="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cxnSp>
        <p:nvCxnSpPr>
          <p:cNvPr id="2136" name="Google Shape;2136;p57"/>
          <p:cNvCxnSpPr/>
          <p:nvPr/>
        </p:nvCxnSpPr>
        <p:spPr>
          <a:xfrm rot="10800000">
            <a:off x="75" y="688600"/>
            <a:ext cx="2168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37" name="Google Shape;2137;p57"/>
          <p:cNvCxnSpPr/>
          <p:nvPr/>
        </p:nvCxnSpPr>
        <p:spPr>
          <a:xfrm rot="10800000">
            <a:off x="75" y="1145800"/>
            <a:ext cx="2168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38" name="Google Shape;2138;p57"/>
          <p:cNvCxnSpPr/>
          <p:nvPr/>
        </p:nvCxnSpPr>
        <p:spPr>
          <a:xfrm rot="10800000">
            <a:off x="75" y="3615996"/>
            <a:ext cx="2168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39" name="Google Shape;2139;p57"/>
          <p:cNvSpPr/>
          <p:nvPr/>
        </p:nvSpPr>
        <p:spPr>
          <a:xfrm>
            <a:off x="523226" y="2099792"/>
            <a:ext cx="329100" cy="329100"/>
          </a:xfrm>
          <a:prstGeom prst="ellipse">
            <a:avLst/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02</a:t>
            </a:r>
            <a:endParaRPr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2140" name="Google Shape;2140;p57"/>
          <p:cNvSpPr/>
          <p:nvPr/>
        </p:nvSpPr>
        <p:spPr>
          <a:xfrm>
            <a:off x="523226" y="2610017"/>
            <a:ext cx="329100" cy="329100"/>
          </a:xfrm>
          <a:prstGeom prst="ellipse">
            <a:avLst/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03</a:t>
            </a:r>
            <a:endParaRPr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2141" name="Google Shape;2141;p57"/>
          <p:cNvSpPr/>
          <p:nvPr/>
        </p:nvSpPr>
        <p:spPr>
          <a:xfrm>
            <a:off x="523226" y="3120242"/>
            <a:ext cx="329100" cy="329100"/>
          </a:xfrm>
          <a:prstGeom prst="ellipse">
            <a:avLst/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04</a:t>
            </a:r>
            <a:endParaRPr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2142" name="Google Shape;2142;p57"/>
          <p:cNvSpPr/>
          <p:nvPr/>
        </p:nvSpPr>
        <p:spPr>
          <a:xfrm>
            <a:off x="161966" y="797362"/>
            <a:ext cx="211236" cy="239677"/>
          </a:xfrm>
          <a:custGeom>
            <a:avLst/>
            <a:gdLst/>
            <a:ahLst/>
            <a:cxnLst/>
            <a:rect l="l" t="t" r="r" b="b"/>
            <a:pathLst>
              <a:path w="10491" h="11905" extrusionOk="0">
                <a:moveTo>
                  <a:pt x="9795" y="874"/>
                </a:moveTo>
                <a:lnTo>
                  <a:pt x="9795" y="2944"/>
                </a:lnTo>
                <a:lnTo>
                  <a:pt x="4219" y="4184"/>
                </a:lnTo>
                <a:lnTo>
                  <a:pt x="4219" y="2114"/>
                </a:lnTo>
                <a:lnTo>
                  <a:pt x="9795" y="874"/>
                </a:lnTo>
                <a:close/>
                <a:moveTo>
                  <a:pt x="8394" y="7021"/>
                </a:moveTo>
                <a:cubicBezTo>
                  <a:pt x="9161" y="7021"/>
                  <a:pt x="9786" y="7645"/>
                  <a:pt x="9786" y="8422"/>
                </a:cubicBezTo>
                <a:cubicBezTo>
                  <a:pt x="9786" y="9189"/>
                  <a:pt x="9161" y="9813"/>
                  <a:pt x="8394" y="9813"/>
                </a:cubicBezTo>
                <a:cubicBezTo>
                  <a:pt x="7618" y="9813"/>
                  <a:pt x="6994" y="9189"/>
                  <a:pt x="6994" y="8422"/>
                </a:cubicBezTo>
                <a:cubicBezTo>
                  <a:pt x="6994" y="7645"/>
                  <a:pt x="7618" y="7021"/>
                  <a:pt x="8394" y="7021"/>
                </a:cubicBezTo>
                <a:close/>
                <a:moveTo>
                  <a:pt x="2114" y="8422"/>
                </a:moveTo>
                <a:cubicBezTo>
                  <a:pt x="2881" y="8422"/>
                  <a:pt x="3506" y="9046"/>
                  <a:pt x="3506" y="9813"/>
                </a:cubicBezTo>
                <a:cubicBezTo>
                  <a:pt x="3506" y="10580"/>
                  <a:pt x="2881" y="11205"/>
                  <a:pt x="2114" y="11205"/>
                </a:cubicBezTo>
                <a:cubicBezTo>
                  <a:pt x="1347" y="11205"/>
                  <a:pt x="722" y="10580"/>
                  <a:pt x="722" y="9813"/>
                </a:cubicBezTo>
                <a:cubicBezTo>
                  <a:pt x="722" y="9046"/>
                  <a:pt x="1347" y="8422"/>
                  <a:pt x="2114" y="8422"/>
                </a:cubicBezTo>
                <a:close/>
                <a:moveTo>
                  <a:pt x="10491" y="0"/>
                </a:moveTo>
                <a:lnTo>
                  <a:pt x="3514" y="1552"/>
                </a:lnTo>
                <a:lnTo>
                  <a:pt x="3514" y="8252"/>
                </a:lnTo>
                <a:cubicBezTo>
                  <a:pt x="3145" y="7924"/>
                  <a:pt x="2657" y="7723"/>
                  <a:pt x="2124" y="7723"/>
                </a:cubicBezTo>
                <a:cubicBezTo>
                  <a:pt x="2091" y="7723"/>
                  <a:pt x="2058" y="7724"/>
                  <a:pt x="2025" y="7726"/>
                </a:cubicBezTo>
                <a:cubicBezTo>
                  <a:pt x="936" y="7770"/>
                  <a:pt x="62" y="8662"/>
                  <a:pt x="35" y="9751"/>
                </a:cubicBezTo>
                <a:cubicBezTo>
                  <a:pt x="1" y="10932"/>
                  <a:pt x="949" y="11904"/>
                  <a:pt x="2116" y="11904"/>
                </a:cubicBezTo>
                <a:cubicBezTo>
                  <a:pt x="2156" y="11904"/>
                  <a:pt x="2197" y="11903"/>
                  <a:pt x="2239" y="11901"/>
                </a:cubicBezTo>
                <a:cubicBezTo>
                  <a:pt x="3354" y="11838"/>
                  <a:pt x="4219" y="10902"/>
                  <a:pt x="4219" y="9786"/>
                </a:cubicBezTo>
                <a:lnTo>
                  <a:pt x="4219" y="4898"/>
                </a:lnTo>
                <a:lnTo>
                  <a:pt x="9795" y="3658"/>
                </a:lnTo>
                <a:lnTo>
                  <a:pt x="9795" y="6860"/>
                </a:lnTo>
                <a:cubicBezTo>
                  <a:pt x="9425" y="6524"/>
                  <a:pt x="8937" y="6323"/>
                  <a:pt x="8404" y="6323"/>
                </a:cubicBezTo>
                <a:cubicBezTo>
                  <a:pt x="8371" y="6323"/>
                  <a:pt x="8338" y="6324"/>
                  <a:pt x="8305" y="6325"/>
                </a:cubicBezTo>
                <a:cubicBezTo>
                  <a:pt x="7217" y="6379"/>
                  <a:pt x="6342" y="7271"/>
                  <a:pt x="6307" y="8359"/>
                </a:cubicBezTo>
                <a:cubicBezTo>
                  <a:pt x="6272" y="9545"/>
                  <a:pt x="7228" y="10512"/>
                  <a:pt x="8409" y="10512"/>
                </a:cubicBezTo>
                <a:cubicBezTo>
                  <a:pt x="8445" y="10512"/>
                  <a:pt x="8482" y="10511"/>
                  <a:pt x="8519" y="10509"/>
                </a:cubicBezTo>
                <a:cubicBezTo>
                  <a:pt x="9625" y="10447"/>
                  <a:pt x="10491" y="9510"/>
                  <a:pt x="10491" y="8395"/>
                </a:cubicBezTo>
                <a:lnTo>
                  <a:pt x="10491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43" name="Google Shape;2143;p57"/>
          <p:cNvGrpSpPr/>
          <p:nvPr/>
        </p:nvGrpSpPr>
        <p:grpSpPr>
          <a:xfrm>
            <a:off x="171571" y="3727018"/>
            <a:ext cx="192025" cy="201167"/>
            <a:chOff x="848108" y="2667020"/>
            <a:chExt cx="53144" cy="56135"/>
          </a:xfrm>
        </p:grpSpPr>
        <p:sp>
          <p:nvSpPr>
            <p:cNvPr id="2144" name="Google Shape;2144;p57"/>
            <p:cNvSpPr/>
            <p:nvPr/>
          </p:nvSpPr>
          <p:spPr>
            <a:xfrm>
              <a:off x="859005" y="2667020"/>
              <a:ext cx="31349" cy="31349"/>
            </a:xfrm>
            <a:custGeom>
              <a:avLst/>
              <a:gdLst/>
              <a:ahLst/>
              <a:cxnLst/>
              <a:rect l="l" t="t" r="r" b="b"/>
              <a:pathLst>
                <a:path w="1027" h="1027" extrusionOk="0">
                  <a:moveTo>
                    <a:pt x="518" y="143"/>
                  </a:moveTo>
                  <a:cubicBezTo>
                    <a:pt x="723" y="143"/>
                    <a:pt x="884" y="313"/>
                    <a:pt x="884" y="509"/>
                  </a:cubicBezTo>
                  <a:cubicBezTo>
                    <a:pt x="884" y="714"/>
                    <a:pt x="723" y="884"/>
                    <a:pt x="518" y="884"/>
                  </a:cubicBezTo>
                  <a:cubicBezTo>
                    <a:pt x="313" y="884"/>
                    <a:pt x="144" y="714"/>
                    <a:pt x="144" y="509"/>
                  </a:cubicBezTo>
                  <a:cubicBezTo>
                    <a:pt x="144" y="313"/>
                    <a:pt x="313" y="143"/>
                    <a:pt x="518" y="143"/>
                  </a:cubicBezTo>
                  <a:close/>
                  <a:moveTo>
                    <a:pt x="518" y="0"/>
                  </a:moveTo>
                  <a:cubicBezTo>
                    <a:pt x="233" y="0"/>
                    <a:pt x="1" y="232"/>
                    <a:pt x="1" y="509"/>
                  </a:cubicBezTo>
                  <a:cubicBezTo>
                    <a:pt x="1" y="794"/>
                    <a:pt x="233" y="1026"/>
                    <a:pt x="518" y="1026"/>
                  </a:cubicBezTo>
                  <a:cubicBezTo>
                    <a:pt x="804" y="1026"/>
                    <a:pt x="1027" y="794"/>
                    <a:pt x="1027" y="509"/>
                  </a:cubicBezTo>
                  <a:cubicBezTo>
                    <a:pt x="1027" y="232"/>
                    <a:pt x="804" y="0"/>
                    <a:pt x="5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5" name="Google Shape;2145;p57"/>
            <p:cNvSpPr/>
            <p:nvPr/>
          </p:nvSpPr>
          <p:spPr>
            <a:xfrm>
              <a:off x="848108" y="2705695"/>
              <a:ext cx="53144" cy="17460"/>
            </a:xfrm>
            <a:custGeom>
              <a:avLst/>
              <a:gdLst/>
              <a:ahLst/>
              <a:cxnLst/>
              <a:rect l="l" t="t" r="r" b="b"/>
              <a:pathLst>
                <a:path w="1741" h="572" extrusionOk="0">
                  <a:moveTo>
                    <a:pt x="875" y="0"/>
                  </a:moveTo>
                  <a:cubicBezTo>
                    <a:pt x="518" y="0"/>
                    <a:pt x="179" y="188"/>
                    <a:pt x="1" y="500"/>
                  </a:cubicBezTo>
                  <a:lnTo>
                    <a:pt x="126" y="571"/>
                  </a:lnTo>
                  <a:cubicBezTo>
                    <a:pt x="286" y="304"/>
                    <a:pt x="563" y="143"/>
                    <a:pt x="875" y="143"/>
                  </a:cubicBezTo>
                  <a:cubicBezTo>
                    <a:pt x="1179" y="143"/>
                    <a:pt x="1464" y="304"/>
                    <a:pt x="1616" y="571"/>
                  </a:cubicBezTo>
                  <a:lnTo>
                    <a:pt x="1741" y="500"/>
                  </a:lnTo>
                  <a:cubicBezTo>
                    <a:pt x="1562" y="188"/>
                    <a:pt x="1232" y="0"/>
                    <a:pt x="8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46" name="Google Shape;2146;p57">
            <a:hlinkClick r:id="" action="ppaction://noaction"/>
          </p:cNvPr>
          <p:cNvSpPr txBox="1"/>
          <p:nvPr/>
        </p:nvSpPr>
        <p:spPr>
          <a:xfrm>
            <a:off x="420879" y="3663051"/>
            <a:ext cx="1899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THANKS!</a:t>
            </a:r>
            <a:endParaRPr sz="1200" b="1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147" name="Google Shape;2147;p57">
            <a:hlinkClick r:id="rId6" action="ppaction://hlinksldjump"/>
          </p:cNvPr>
          <p:cNvSpPr txBox="1"/>
          <p:nvPr/>
        </p:nvSpPr>
        <p:spPr>
          <a:xfrm>
            <a:off x="420879" y="298293"/>
            <a:ext cx="1899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HOME</a:t>
            </a:r>
            <a:endParaRPr sz="1200" b="1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2148" name="Google Shape;2148;p57"/>
          <p:cNvGrpSpPr/>
          <p:nvPr/>
        </p:nvGrpSpPr>
        <p:grpSpPr>
          <a:xfrm>
            <a:off x="6341136" y="4613307"/>
            <a:ext cx="70559" cy="69120"/>
            <a:chOff x="6341136" y="4613307"/>
            <a:chExt cx="70559" cy="69120"/>
          </a:xfrm>
        </p:grpSpPr>
        <p:sp>
          <p:nvSpPr>
            <p:cNvPr id="2149" name="Google Shape;2149;p57">
              <a:hlinkClick r:id="" action="ppaction://hlinkshowjump?jump=nextslide"/>
            </p:cNvPr>
            <p:cNvSpPr/>
            <p:nvPr/>
          </p:nvSpPr>
          <p:spPr>
            <a:xfrm>
              <a:off x="6341136" y="4613307"/>
              <a:ext cx="60485" cy="69120"/>
            </a:xfrm>
            <a:custGeom>
              <a:avLst/>
              <a:gdLst/>
              <a:ahLst/>
              <a:cxnLst/>
              <a:rect l="l" t="t" r="r" b="b"/>
              <a:pathLst>
                <a:path w="9414" h="10758" extrusionOk="0">
                  <a:moveTo>
                    <a:pt x="0" y="0"/>
                  </a:moveTo>
                  <a:lnTo>
                    <a:pt x="0" y="10758"/>
                  </a:lnTo>
                  <a:lnTo>
                    <a:pt x="9413" y="52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2150;p57">
              <a:hlinkClick r:id="" action="ppaction://hlinkshowjump?jump=nextslide"/>
            </p:cNvPr>
            <p:cNvSpPr/>
            <p:nvPr/>
          </p:nvSpPr>
          <p:spPr>
            <a:xfrm>
              <a:off x="6399450" y="4613307"/>
              <a:ext cx="12246" cy="69120"/>
            </a:xfrm>
            <a:custGeom>
              <a:avLst/>
              <a:gdLst/>
              <a:ahLst/>
              <a:cxnLst/>
              <a:rect l="l" t="t" r="r" b="b"/>
              <a:pathLst>
                <a:path w="1906" h="10758" extrusionOk="0">
                  <a:moveTo>
                    <a:pt x="1" y="0"/>
                  </a:moveTo>
                  <a:lnTo>
                    <a:pt x="1" y="10758"/>
                  </a:lnTo>
                  <a:lnTo>
                    <a:pt x="1906" y="10758"/>
                  </a:lnTo>
                  <a:lnTo>
                    <a:pt x="19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51" name="Google Shape;2151;p57"/>
          <p:cNvGrpSpPr/>
          <p:nvPr/>
        </p:nvGrpSpPr>
        <p:grpSpPr>
          <a:xfrm>
            <a:off x="5085640" y="4613307"/>
            <a:ext cx="71285" cy="69120"/>
            <a:chOff x="5085640" y="4613307"/>
            <a:chExt cx="71285" cy="69120"/>
          </a:xfrm>
        </p:grpSpPr>
        <p:sp>
          <p:nvSpPr>
            <p:cNvPr id="2152" name="Google Shape;2152;p57">
              <a:hlinkClick r:id="" action="ppaction://hlinkshowjump?jump=previousslide"/>
            </p:cNvPr>
            <p:cNvSpPr/>
            <p:nvPr/>
          </p:nvSpPr>
          <p:spPr>
            <a:xfrm>
              <a:off x="5085640" y="4613307"/>
              <a:ext cx="12966" cy="69120"/>
            </a:xfrm>
            <a:custGeom>
              <a:avLst/>
              <a:gdLst/>
              <a:ahLst/>
              <a:cxnLst/>
              <a:rect l="l" t="t" r="r" b="b"/>
              <a:pathLst>
                <a:path w="2018" h="10758" extrusionOk="0">
                  <a:moveTo>
                    <a:pt x="0" y="0"/>
                  </a:moveTo>
                  <a:lnTo>
                    <a:pt x="0" y="10758"/>
                  </a:lnTo>
                  <a:lnTo>
                    <a:pt x="2017" y="10758"/>
                  </a:lnTo>
                  <a:lnTo>
                    <a:pt x="201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57">
              <a:hlinkClick r:id="" action="ppaction://hlinkshowjump?jump=previousslide"/>
            </p:cNvPr>
            <p:cNvSpPr/>
            <p:nvPr/>
          </p:nvSpPr>
          <p:spPr>
            <a:xfrm>
              <a:off x="5096440" y="4613307"/>
              <a:ext cx="60485" cy="69120"/>
            </a:xfrm>
            <a:custGeom>
              <a:avLst/>
              <a:gdLst/>
              <a:ahLst/>
              <a:cxnLst/>
              <a:rect l="l" t="t" r="r" b="b"/>
              <a:pathLst>
                <a:path w="9414" h="10758" extrusionOk="0">
                  <a:moveTo>
                    <a:pt x="9413" y="0"/>
                  </a:moveTo>
                  <a:lnTo>
                    <a:pt x="0" y="5267"/>
                  </a:lnTo>
                  <a:lnTo>
                    <a:pt x="9413" y="10758"/>
                  </a:lnTo>
                  <a:lnTo>
                    <a:pt x="94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154" name="Google Shape;2154;p57"/>
          <p:cNvCxnSpPr/>
          <p:nvPr/>
        </p:nvCxnSpPr>
        <p:spPr>
          <a:xfrm>
            <a:off x="2705200" y="4909513"/>
            <a:ext cx="6067500" cy="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55" name="Google Shape;2155;p57"/>
          <p:cNvSpPr/>
          <p:nvPr/>
        </p:nvSpPr>
        <p:spPr>
          <a:xfrm>
            <a:off x="6827361" y="4862825"/>
            <a:ext cx="89400" cy="89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156" name="Google Shape;2156;p57"/>
          <p:cNvCxnSpPr>
            <a:endCxn id="2155" idx="2"/>
          </p:cNvCxnSpPr>
          <p:nvPr/>
        </p:nvCxnSpPr>
        <p:spPr>
          <a:xfrm rot="10800000" flipH="1">
            <a:off x="2705361" y="4907525"/>
            <a:ext cx="4122000" cy="21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" name="Google Shape;2119;p57">
            <a:extLst>
              <a:ext uri="{FF2B5EF4-FFF2-40B4-BE49-F238E27FC236}">
                <a16:creationId xmlns:a16="http://schemas.microsoft.com/office/drawing/2014/main" id="{4125FA73-EB2C-61B4-74D2-4A4867A47625}"/>
              </a:ext>
            </a:extLst>
          </p:cNvPr>
          <p:cNvSpPr txBox="1">
            <a:spLocks/>
          </p:cNvSpPr>
          <p:nvPr/>
        </p:nvSpPr>
        <p:spPr>
          <a:xfrm>
            <a:off x="2488773" y="803593"/>
            <a:ext cx="3567137" cy="1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"/>
              <a:buNone/>
              <a:defRPr sz="12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 algn="just"/>
            <a:r>
              <a:rPr lang="en-US" dirty="0"/>
              <a:t>Promote Spotify strategically to mobile-centric users, capitalizing on their behavior for better engagement, subscriptions, and revenue growth by optimizing the mobile trend's potential.</a:t>
            </a:r>
          </a:p>
        </p:txBody>
      </p:sp>
      <p:sp>
        <p:nvSpPr>
          <p:cNvPr id="24" name="Google Shape;2113;p57">
            <a:extLst>
              <a:ext uri="{FF2B5EF4-FFF2-40B4-BE49-F238E27FC236}">
                <a16:creationId xmlns:a16="http://schemas.microsoft.com/office/drawing/2014/main" id="{883ED499-4CEF-7027-24BB-CD1E743E2C9A}"/>
              </a:ext>
            </a:extLst>
          </p:cNvPr>
          <p:cNvSpPr/>
          <p:nvPr/>
        </p:nvSpPr>
        <p:spPr>
          <a:xfrm>
            <a:off x="2375680" y="2487349"/>
            <a:ext cx="3880800" cy="1599627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119;p57">
            <a:extLst>
              <a:ext uri="{FF2B5EF4-FFF2-40B4-BE49-F238E27FC236}">
                <a16:creationId xmlns:a16="http://schemas.microsoft.com/office/drawing/2014/main" id="{056896F0-5DF9-5F32-FB7B-A0AC8190CFCF}"/>
              </a:ext>
            </a:extLst>
          </p:cNvPr>
          <p:cNvSpPr txBox="1">
            <a:spLocks/>
          </p:cNvSpPr>
          <p:nvPr/>
        </p:nvSpPr>
        <p:spPr>
          <a:xfrm>
            <a:off x="2417440" y="2625500"/>
            <a:ext cx="3567137" cy="1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"/>
              <a:buNone/>
              <a:defRPr sz="12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 algn="just"/>
            <a:r>
              <a:rPr lang="en-US" dirty="0"/>
              <a:t>Offer a free Spotify Premium trial, allowing users to experience benefits, potentially leading to subscriptions. </a:t>
            </a:r>
          </a:p>
          <a:p>
            <a:pPr marL="0" indent="0" algn="just"/>
            <a:endParaRPr lang="en-US" dirty="0"/>
          </a:p>
          <a:p>
            <a:pPr marL="0" indent="0" algn="just"/>
            <a:r>
              <a:rPr lang="en-US" dirty="0"/>
              <a:t>This boosts engagement, lowers entry barriers, and drives revenue.</a:t>
            </a:r>
          </a:p>
        </p:txBody>
      </p:sp>
      <p:sp>
        <p:nvSpPr>
          <p:cNvPr id="26" name="Google Shape;2114;p57">
            <a:extLst>
              <a:ext uri="{FF2B5EF4-FFF2-40B4-BE49-F238E27FC236}">
                <a16:creationId xmlns:a16="http://schemas.microsoft.com/office/drawing/2014/main" id="{AFA30A9B-9499-0052-5E24-EC1F5A2E08DB}"/>
              </a:ext>
            </a:extLst>
          </p:cNvPr>
          <p:cNvSpPr txBox="1">
            <a:spLocks/>
          </p:cNvSpPr>
          <p:nvPr/>
        </p:nvSpPr>
        <p:spPr>
          <a:xfrm>
            <a:off x="6463985" y="2981537"/>
            <a:ext cx="18834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Poppins"/>
              <a:buNone/>
              <a:defRPr sz="2000" b="1" i="0" u="none" strike="noStrike" cap="none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Poppins"/>
              <a:buNone/>
              <a:defRPr sz="2500" b="1" i="0" u="none" strike="noStrike" cap="none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Poppins"/>
              <a:buNone/>
              <a:defRPr sz="2500" b="1" i="0" u="none" strike="noStrike" cap="none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Poppins"/>
              <a:buNone/>
              <a:defRPr sz="2500" b="1" i="0" u="none" strike="noStrike" cap="none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Poppins"/>
              <a:buNone/>
              <a:defRPr sz="2500" b="1" i="0" u="none" strike="noStrike" cap="none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Poppins"/>
              <a:buNone/>
              <a:defRPr sz="2500" b="1" i="0" u="none" strike="noStrike" cap="none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Poppins"/>
              <a:buNone/>
              <a:defRPr sz="2500" b="1" i="0" u="none" strike="noStrike" cap="none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Poppins"/>
              <a:buNone/>
              <a:defRPr sz="2500" b="1" i="0" u="none" strike="noStrike" cap="none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Poppins"/>
              <a:buNone/>
              <a:defRPr sz="2500" b="1" i="0" u="none" strike="noStrike" cap="none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en-IN" dirty="0"/>
              <a:t>Loyalty Programme</a:t>
            </a:r>
          </a:p>
        </p:txBody>
      </p:sp>
    </p:spTree>
    <p:extLst>
      <p:ext uri="{BB962C8B-B14F-4D97-AF65-F5344CB8AC3E}">
        <p14:creationId xmlns:p14="http://schemas.microsoft.com/office/powerpoint/2010/main" val="799550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Google Shape;1002;p38"/>
          <p:cNvGrpSpPr/>
          <p:nvPr/>
        </p:nvGrpSpPr>
        <p:grpSpPr>
          <a:xfrm>
            <a:off x="0" y="234600"/>
            <a:ext cx="2168006" cy="3817925"/>
            <a:chOff x="0" y="184950"/>
            <a:chExt cx="2489100" cy="4773600"/>
          </a:xfrm>
        </p:grpSpPr>
        <p:sp>
          <p:nvSpPr>
            <p:cNvPr id="1003" name="Google Shape;1003;p38"/>
            <p:cNvSpPr/>
            <p:nvPr/>
          </p:nvSpPr>
          <p:spPr>
            <a:xfrm>
              <a:off x="0" y="184950"/>
              <a:ext cx="1243800" cy="47736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38"/>
            <p:cNvSpPr/>
            <p:nvPr/>
          </p:nvSpPr>
          <p:spPr>
            <a:xfrm>
              <a:off x="61500" y="4359200"/>
              <a:ext cx="475800" cy="475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38"/>
            <p:cNvSpPr/>
            <p:nvPr/>
          </p:nvSpPr>
          <p:spPr>
            <a:xfrm>
              <a:off x="0" y="184950"/>
              <a:ext cx="2489100" cy="4773600"/>
            </a:xfrm>
            <a:prstGeom prst="roundRect">
              <a:avLst>
                <a:gd name="adj" fmla="val 1114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06" name="Google Shape;1006;p38"/>
          <p:cNvSpPr txBox="1"/>
          <p:nvPr/>
        </p:nvSpPr>
        <p:spPr>
          <a:xfrm>
            <a:off x="429284" y="1207613"/>
            <a:ext cx="11862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PLAYLIST</a:t>
            </a:r>
            <a:endParaRPr sz="1200" b="1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1007" name="Google Shape;1007;p38"/>
          <p:cNvGrpSpPr/>
          <p:nvPr/>
        </p:nvGrpSpPr>
        <p:grpSpPr>
          <a:xfrm>
            <a:off x="156230" y="1265599"/>
            <a:ext cx="222708" cy="222689"/>
            <a:chOff x="4436963" y="889641"/>
            <a:chExt cx="363309" cy="363278"/>
          </a:xfrm>
        </p:grpSpPr>
        <p:sp>
          <p:nvSpPr>
            <p:cNvPr id="1008" name="Google Shape;1008;p38"/>
            <p:cNvSpPr/>
            <p:nvPr/>
          </p:nvSpPr>
          <p:spPr>
            <a:xfrm>
              <a:off x="4565503" y="978133"/>
              <a:ext cx="135897" cy="186569"/>
            </a:xfrm>
            <a:custGeom>
              <a:avLst/>
              <a:gdLst/>
              <a:ahLst/>
              <a:cxnLst/>
              <a:rect l="l" t="t" r="r" b="b"/>
              <a:pathLst>
                <a:path w="4452" h="6112" extrusionOk="0">
                  <a:moveTo>
                    <a:pt x="696" y="1330"/>
                  </a:moveTo>
                  <a:lnTo>
                    <a:pt x="3212" y="3051"/>
                  </a:lnTo>
                  <a:lnTo>
                    <a:pt x="696" y="4782"/>
                  </a:lnTo>
                  <a:lnTo>
                    <a:pt x="696" y="1330"/>
                  </a:lnTo>
                  <a:close/>
                  <a:moveTo>
                    <a:pt x="0" y="0"/>
                  </a:moveTo>
                  <a:lnTo>
                    <a:pt x="0" y="6111"/>
                  </a:lnTo>
                  <a:lnTo>
                    <a:pt x="4452" y="30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38"/>
            <p:cNvSpPr/>
            <p:nvPr/>
          </p:nvSpPr>
          <p:spPr>
            <a:xfrm>
              <a:off x="4436963" y="889641"/>
              <a:ext cx="363309" cy="363278"/>
            </a:xfrm>
            <a:custGeom>
              <a:avLst/>
              <a:gdLst/>
              <a:ahLst/>
              <a:cxnLst/>
              <a:rect l="l" t="t" r="r" b="b"/>
              <a:pathLst>
                <a:path w="11902" h="11901" extrusionOk="0">
                  <a:moveTo>
                    <a:pt x="5951" y="705"/>
                  </a:moveTo>
                  <a:cubicBezTo>
                    <a:pt x="8850" y="705"/>
                    <a:pt x="11205" y="3060"/>
                    <a:pt x="11205" y="5950"/>
                  </a:cubicBezTo>
                  <a:cubicBezTo>
                    <a:pt x="11205" y="8850"/>
                    <a:pt x="8850" y="11205"/>
                    <a:pt x="5951" y="11205"/>
                  </a:cubicBezTo>
                  <a:cubicBezTo>
                    <a:pt x="3051" y="11205"/>
                    <a:pt x="696" y="8850"/>
                    <a:pt x="696" y="5950"/>
                  </a:cubicBezTo>
                  <a:cubicBezTo>
                    <a:pt x="696" y="3060"/>
                    <a:pt x="3051" y="705"/>
                    <a:pt x="5951" y="705"/>
                  </a:cubicBezTo>
                  <a:close/>
                  <a:moveTo>
                    <a:pt x="5951" y="0"/>
                  </a:moveTo>
                  <a:cubicBezTo>
                    <a:pt x="2677" y="0"/>
                    <a:pt x="0" y="2676"/>
                    <a:pt x="0" y="5950"/>
                  </a:cubicBezTo>
                  <a:cubicBezTo>
                    <a:pt x="0" y="9233"/>
                    <a:pt x="2677" y="11901"/>
                    <a:pt x="5951" y="11901"/>
                  </a:cubicBezTo>
                  <a:cubicBezTo>
                    <a:pt x="9225" y="11901"/>
                    <a:pt x="11901" y="9233"/>
                    <a:pt x="11901" y="5950"/>
                  </a:cubicBezTo>
                  <a:cubicBezTo>
                    <a:pt x="11901" y="2676"/>
                    <a:pt x="9225" y="0"/>
                    <a:pt x="59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10" name="Google Shape;1010;p38"/>
          <p:cNvSpPr/>
          <p:nvPr/>
        </p:nvSpPr>
        <p:spPr>
          <a:xfrm>
            <a:off x="141854" y="362256"/>
            <a:ext cx="251459" cy="201169"/>
          </a:xfrm>
          <a:custGeom>
            <a:avLst/>
            <a:gdLst/>
            <a:ahLst/>
            <a:cxnLst/>
            <a:rect l="l" t="t" r="r" b="b"/>
            <a:pathLst>
              <a:path w="2392" h="1972" extrusionOk="0">
                <a:moveTo>
                  <a:pt x="1196" y="196"/>
                </a:moveTo>
                <a:lnTo>
                  <a:pt x="2017" y="964"/>
                </a:lnTo>
                <a:lnTo>
                  <a:pt x="1883" y="964"/>
                </a:lnTo>
                <a:lnTo>
                  <a:pt x="1883" y="1829"/>
                </a:lnTo>
                <a:lnTo>
                  <a:pt x="1410" y="1829"/>
                </a:lnTo>
                <a:lnTo>
                  <a:pt x="1410" y="1187"/>
                </a:lnTo>
                <a:lnTo>
                  <a:pt x="964" y="1187"/>
                </a:lnTo>
                <a:lnTo>
                  <a:pt x="964" y="1829"/>
                </a:lnTo>
                <a:lnTo>
                  <a:pt x="509" y="1829"/>
                </a:lnTo>
                <a:lnTo>
                  <a:pt x="509" y="964"/>
                </a:lnTo>
                <a:lnTo>
                  <a:pt x="375" y="964"/>
                </a:lnTo>
                <a:lnTo>
                  <a:pt x="1196" y="196"/>
                </a:lnTo>
                <a:close/>
                <a:moveTo>
                  <a:pt x="1196" y="0"/>
                </a:moveTo>
                <a:lnTo>
                  <a:pt x="1" y="1115"/>
                </a:lnTo>
                <a:lnTo>
                  <a:pt x="366" y="1115"/>
                </a:lnTo>
                <a:lnTo>
                  <a:pt x="366" y="1972"/>
                </a:lnTo>
                <a:lnTo>
                  <a:pt x="1107" y="1972"/>
                </a:lnTo>
                <a:lnTo>
                  <a:pt x="1107" y="1329"/>
                </a:lnTo>
                <a:lnTo>
                  <a:pt x="1259" y="1329"/>
                </a:lnTo>
                <a:lnTo>
                  <a:pt x="1259" y="1972"/>
                </a:lnTo>
                <a:lnTo>
                  <a:pt x="2026" y="1972"/>
                </a:lnTo>
                <a:lnTo>
                  <a:pt x="2026" y="1115"/>
                </a:lnTo>
                <a:lnTo>
                  <a:pt x="2392" y="1115"/>
                </a:lnTo>
                <a:lnTo>
                  <a:pt x="119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1" name="Google Shape;1011;p38">
            <a:hlinkClick r:id="rId4" action="ppaction://hlinksldjump"/>
          </p:cNvPr>
          <p:cNvSpPr txBox="1"/>
          <p:nvPr/>
        </p:nvSpPr>
        <p:spPr>
          <a:xfrm>
            <a:off x="420879" y="751575"/>
            <a:ext cx="1899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TABLE OF CONTENTS</a:t>
            </a:r>
            <a:endParaRPr sz="1200" b="1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12" name="Google Shape;1012;p38"/>
          <p:cNvSpPr/>
          <p:nvPr/>
        </p:nvSpPr>
        <p:spPr>
          <a:xfrm>
            <a:off x="523226" y="1589567"/>
            <a:ext cx="329100" cy="329100"/>
          </a:xfrm>
          <a:prstGeom prst="ellipse">
            <a:avLst/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01</a:t>
            </a:r>
            <a:endParaRPr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013" name="Google Shape;1013;p38">
            <a:hlinkClick r:id="rId5" action="ppaction://hlinksldjump"/>
          </p:cNvPr>
          <p:cNvSpPr txBox="1"/>
          <p:nvPr/>
        </p:nvSpPr>
        <p:spPr>
          <a:xfrm>
            <a:off x="917287" y="1516217"/>
            <a:ext cx="1127481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i="1" dirty="0" err="1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Aashayein</a:t>
            </a:r>
            <a:r>
              <a:rPr lang="en-IN" sz="1200" i="1" dirty="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 </a:t>
            </a:r>
            <a:endParaRPr sz="1200" i="1" dirty="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014" name="Google Shape;1014;p38">
            <a:hlinkClick r:id="rId6" action="ppaction://hlinksldjump"/>
          </p:cNvPr>
          <p:cNvSpPr txBox="1"/>
          <p:nvPr/>
        </p:nvSpPr>
        <p:spPr>
          <a:xfrm>
            <a:off x="917288" y="2026442"/>
            <a:ext cx="1349164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200" i="1" dirty="0">
                <a:solidFill>
                  <a:schemeClr val="lt1"/>
                </a:solidFill>
                <a:uFill>
                  <a:noFill/>
                </a:uFill>
                <a:latin typeface="Poppins Light"/>
                <a:ea typeface="Poppins Light"/>
                <a:cs typeface="Poppins Light"/>
                <a:sym typeface="Poppins Light"/>
              </a:rPr>
              <a:t>Yeh Dil Deewana </a:t>
            </a:r>
            <a:endParaRPr sz="1200" i="1" dirty="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015" name="Google Shape;1015;p38">
            <a:hlinkClick r:id="" action="ppaction://noaction"/>
          </p:cNvPr>
          <p:cNvSpPr txBox="1"/>
          <p:nvPr/>
        </p:nvSpPr>
        <p:spPr>
          <a:xfrm>
            <a:off x="917288" y="2536667"/>
            <a:ext cx="12507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 i="1" dirty="0">
                <a:solidFill>
                  <a:schemeClr val="lt1"/>
                </a:solidFill>
                <a:uFill>
                  <a:noFill/>
                </a:uFill>
                <a:latin typeface="Poppins Light"/>
                <a:ea typeface="Poppins Light"/>
                <a:cs typeface="Poppins Light"/>
                <a:sym typeface="Poppins Light"/>
              </a:rPr>
              <a:t>Tu Hi Meri Shab Hai</a:t>
            </a:r>
            <a:endParaRPr sz="1200" i="1" dirty="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016" name="Google Shape;1016;p38">
            <a:hlinkClick r:id="" action="ppaction://noaction"/>
          </p:cNvPr>
          <p:cNvSpPr txBox="1"/>
          <p:nvPr/>
        </p:nvSpPr>
        <p:spPr>
          <a:xfrm>
            <a:off x="917288" y="3046892"/>
            <a:ext cx="11076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i="1" dirty="0" err="1">
                <a:solidFill>
                  <a:schemeClr val="lt1"/>
                </a:solidFill>
                <a:uFill>
                  <a:noFill/>
                </a:uFill>
                <a:latin typeface="Poppins Light"/>
                <a:ea typeface="Poppins Light"/>
                <a:cs typeface="Poppins Light"/>
                <a:sym typeface="Poppins Light"/>
              </a:rPr>
              <a:t>Khuda</a:t>
            </a:r>
            <a:r>
              <a:rPr lang="en-IN" sz="1200" i="1" dirty="0">
                <a:solidFill>
                  <a:schemeClr val="lt1"/>
                </a:solidFill>
                <a:uFill>
                  <a:noFill/>
                </a:uFill>
                <a:latin typeface="Poppins Light"/>
                <a:ea typeface="Poppins Light"/>
                <a:cs typeface="Poppins Light"/>
                <a:sym typeface="Poppins Light"/>
              </a:rPr>
              <a:t> </a:t>
            </a:r>
            <a:r>
              <a:rPr lang="en-IN" sz="1200" i="1" dirty="0" err="1">
                <a:solidFill>
                  <a:schemeClr val="lt1"/>
                </a:solidFill>
                <a:uFill>
                  <a:noFill/>
                </a:uFill>
                <a:latin typeface="Poppins Light"/>
                <a:ea typeface="Poppins Light"/>
                <a:cs typeface="Poppins Light"/>
                <a:sym typeface="Poppins Light"/>
              </a:rPr>
              <a:t>Jaane</a:t>
            </a:r>
            <a:endParaRPr sz="1200" i="1" dirty="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cxnSp>
        <p:nvCxnSpPr>
          <p:cNvPr id="1017" name="Google Shape;1017;p38"/>
          <p:cNvCxnSpPr/>
          <p:nvPr/>
        </p:nvCxnSpPr>
        <p:spPr>
          <a:xfrm rot="10800000">
            <a:off x="75" y="688600"/>
            <a:ext cx="2168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18" name="Google Shape;1018;p38"/>
          <p:cNvCxnSpPr/>
          <p:nvPr/>
        </p:nvCxnSpPr>
        <p:spPr>
          <a:xfrm rot="10800000">
            <a:off x="75" y="1145800"/>
            <a:ext cx="2168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19" name="Google Shape;1019;p38"/>
          <p:cNvCxnSpPr/>
          <p:nvPr/>
        </p:nvCxnSpPr>
        <p:spPr>
          <a:xfrm rot="10800000">
            <a:off x="75" y="3615996"/>
            <a:ext cx="2168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20" name="Google Shape;1020;p38"/>
          <p:cNvSpPr/>
          <p:nvPr/>
        </p:nvSpPr>
        <p:spPr>
          <a:xfrm>
            <a:off x="523226" y="2099792"/>
            <a:ext cx="329100" cy="329100"/>
          </a:xfrm>
          <a:prstGeom prst="ellipse">
            <a:avLst/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02</a:t>
            </a:r>
            <a:endParaRPr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021" name="Google Shape;1021;p38"/>
          <p:cNvSpPr/>
          <p:nvPr/>
        </p:nvSpPr>
        <p:spPr>
          <a:xfrm>
            <a:off x="523226" y="2610017"/>
            <a:ext cx="329100" cy="329100"/>
          </a:xfrm>
          <a:prstGeom prst="ellipse">
            <a:avLst/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03</a:t>
            </a:r>
            <a:endParaRPr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022" name="Google Shape;1022;p38"/>
          <p:cNvSpPr/>
          <p:nvPr/>
        </p:nvSpPr>
        <p:spPr>
          <a:xfrm>
            <a:off x="523226" y="3120242"/>
            <a:ext cx="329100" cy="329100"/>
          </a:xfrm>
          <a:prstGeom prst="ellipse">
            <a:avLst/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04</a:t>
            </a:r>
            <a:endParaRPr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023" name="Google Shape;1023;p38"/>
          <p:cNvSpPr/>
          <p:nvPr/>
        </p:nvSpPr>
        <p:spPr>
          <a:xfrm>
            <a:off x="161966" y="797362"/>
            <a:ext cx="211236" cy="239677"/>
          </a:xfrm>
          <a:custGeom>
            <a:avLst/>
            <a:gdLst/>
            <a:ahLst/>
            <a:cxnLst/>
            <a:rect l="l" t="t" r="r" b="b"/>
            <a:pathLst>
              <a:path w="10491" h="11905" extrusionOk="0">
                <a:moveTo>
                  <a:pt x="9795" y="874"/>
                </a:moveTo>
                <a:lnTo>
                  <a:pt x="9795" y="2944"/>
                </a:lnTo>
                <a:lnTo>
                  <a:pt x="4219" y="4184"/>
                </a:lnTo>
                <a:lnTo>
                  <a:pt x="4219" y="2114"/>
                </a:lnTo>
                <a:lnTo>
                  <a:pt x="9795" y="874"/>
                </a:lnTo>
                <a:close/>
                <a:moveTo>
                  <a:pt x="8394" y="7021"/>
                </a:moveTo>
                <a:cubicBezTo>
                  <a:pt x="9161" y="7021"/>
                  <a:pt x="9786" y="7645"/>
                  <a:pt x="9786" y="8422"/>
                </a:cubicBezTo>
                <a:cubicBezTo>
                  <a:pt x="9786" y="9189"/>
                  <a:pt x="9161" y="9813"/>
                  <a:pt x="8394" y="9813"/>
                </a:cubicBezTo>
                <a:cubicBezTo>
                  <a:pt x="7618" y="9813"/>
                  <a:pt x="6994" y="9189"/>
                  <a:pt x="6994" y="8422"/>
                </a:cubicBezTo>
                <a:cubicBezTo>
                  <a:pt x="6994" y="7645"/>
                  <a:pt x="7618" y="7021"/>
                  <a:pt x="8394" y="7021"/>
                </a:cubicBezTo>
                <a:close/>
                <a:moveTo>
                  <a:pt x="2114" y="8422"/>
                </a:moveTo>
                <a:cubicBezTo>
                  <a:pt x="2881" y="8422"/>
                  <a:pt x="3506" y="9046"/>
                  <a:pt x="3506" y="9813"/>
                </a:cubicBezTo>
                <a:cubicBezTo>
                  <a:pt x="3506" y="10580"/>
                  <a:pt x="2881" y="11205"/>
                  <a:pt x="2114" y="11205"/>
                </a:cubicBezTo>
                <a:cubicBezTo>
                  <a:pt x="1347" y="11205"/>
                  <a:pt x="722" y="10580"/>
                  <a:pt x="722" y="9813"/>
                </a:cubicBezTo>
                <a:cubicBezTo>
                  <a:pt x="722" y="9046"/>
                  <a:pt x="1347" y="8422"/>
                  <a:pt x="2114" y="8422"/>
                </a:cubicBezTo>
                <a:close/>
                <a:moveTo>
                  <a:pt x="10491" y="0"/>
                </a:moveTo>
                <a:lnTo>
                  <a:pt x="3514" y="1552"/>
                </a:lnTo>
                <a:lnTo>
                  <a:pt x="3514" y="8252"/>
                </a:lnTo>
                <a:cubicBezTo>
                  <a:pt x="3145" y="7924"/>
                  <a:pt x="2657" y="7723"/>
                  <a:pt x="2124" y="7723"/>
                </a:cubicBezTo>
                <a:cubicBezTo>
                  <a:pt x="2091" y="7723"/>
                  <a:pt x="2058" y="7724"/>
                  <a:pt x="2025" y="7726"/>
                </a:cubicBezTo>
                <a:cubicBezTo>
                  <a:pt x="936" y="7770"/>
                  <a:pt x="62" y="8662"/>
                  <a:pt x="35" y="9751"/>
                </a:cubicBezTo>
                <a:cubicBezTo>
                  <a:pt x="1" y="10932"/>
                  <a:pt x="949" y="11904"/>
                  <a:pt x="2116" y="11904"/>
                </a:cubicBezTo>
                <a:cubicBezTo>
                  <a:pt x="2156" y="11904"/>
                  <a:pt x="2197" y="11903"/>
                  <a:pt x="2239" y="11901"/>
                </a:cubicBezTo>
                <a:cubicBezTo>
                  <a:pt x="3354" y="11838"/>
                  <a:pt x="4219" y="10902"/>
                  <a:pt x="4219" y="9786"/>
                </a:cubicBezTo>
                <a:lnTo>
                  <a:pt x="4219" y="4898"/>
                </a:lnTo>
                <a:lnTo>
                  <a:pt x="9795" y="3658"/>
                </a:lnTo>
                <a:lnTo>
                  <a:pt x="9795" y="6860"/>
                </a:lnTo>
                <a:cubicBezTo>
                  <a:pt x="9425" y="6524"/>
                  <a:pt x="8937" y="6323"/>
                  <a:pt x="8404" y="6323"/>
                </a:cubicBezTo>
                <a:cubicBezTo>
                  <a:pt x="8371" y="6323"/>
                  <a:pt x="8338" y="6324"/>
                  <a:pt x="8305" y="6325"/>
                </a:cubicBezTo>
                <a:cubicBezTo>
                  <a:pt x="7217" y="6379"/>
                  <a:pt x="6342" y="7271"/>
                  <a:pt x="6307" y="8359"/>
                </a:cubicBezTo>
                <a:cubicBezTo>
                  <a:pt x="6272" y="9545"/>
                  <a:pt x="7228" y="10512"/>
                  <a:pt x="8409" y="10512"/>
                </a:cubicBezTo>
                <a:cubicBezTo>
                  <a:pt x="8445" y="10512"/>
                  <a:pt x="8482" y="10511"/>
                  <a:pt x="8519" y="10509"/>
                </a:cubicBezTo>
                <a:cubicBezTo>
                  <a:pt x="9625" y="10447"/>
                  <a:pt x="10491" y="9510"/>
                  <a:pt x="10491" y="8395"/>
                </a:cubicBezTo>
                <a:lnTo>
                  <a:pt x="10491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24" name="Google Shape;1024;p38"/>
          <p:cNvGrpSpPr/>
          <p:nvPr/>
        </p:nvGrpSpPr>
        <p:grpSpPr>
          <a:xfrm>
            <a:off x="171571" y="3727018"/>
            <a:ext cx="192025" cy="201167"/>
            <a:chOff x="848108" y="2667020"/>
            <a:chExt cx="53144" cy="56135"/>
          </a:xfrm>
        </p:grpSpPr>
        <p:sp>
          <p:nvSpPr>
            <p:cNvPr id="1025" name="Google Shape;1025;p38"/>
            <p:cNvSpPr/>
            <p:nvPr/>
          </p:nvSpPr>
          <p:spPr>
            <a:xfrm>
              <a:off x="859005" y="2667020"/>
              <a:ext cx="31349" cy="31349"/>
            </a:xfrm>
            <a:custGeom>
              <a:avLst/>
              <a:gdLst/>
              <a:ahLst/>
              <a:cxnLst/>
              <a:rect l="l" t="t" r="r" b="b"/>
              <a:pathLst>
                <a:path w="1027" h="1027" extrusionOk="0">
                  <a:moveTo>
                    <a:pt x="518" y="143"/>
                  </a:moveTo>
                  <a:cubicBezTo>
                    <a:pt x="723" y="143"/>
                    <a:pt x="884" y="313"/>
                    <a:pt x="884" y="509"/>
                  </a:cubicBezTo>
                  <a:cubicBezTo>
                    <a:pt x="884" y="714"/>
                    <a:pt x="723" y="884"/>
                    <a:pt x="518" y="884"/>
                  </a:cubicBezTo>
                  <a:cubicBezTo>
                    <a:pt x="313" y="884"/>
                    <a:pt x="144" y="714"/>
                    <a:pt x="144" y="509"/>
                  </a:cubicBezTo>
                  <a:cubicBezTo>
                    <a:pt x="144" y="313"/>
                    <a:pt x="313" y="143"/>
                    <a:pt x="518" y="143"/>
                  </a:cubicBezTo>
                  <a:close/>
                  <a:moveTo>
                    <a:pt x="518" y="0"/>
                  </a:moveTo>
                  <a:cubicBezTo>
                    <a:pt x="233" y="0"/>
                    <a:pt x="1" y="232"/>
                    <a:pt x="1" y="509"/>
                  </a:cubicBezTo>
                  <a:cubicBezTo>
                    <a:pt x="1" y="794"/>
                    <a:pt x="233" y="1026"/>
                    <a:pt x="518" y="1026"/>
                  </a:cubicBezTo>
                  <a:cubicBezTo>
                    <a:pt x="804" y="1026"/>
                    <a:pt x="1027" y="794"/>
                    <a:pt x="1027" y="509"/>
                  </a:cubicBezTo>
                  <a:cubicBezTo>
                    <a:pt x="1027" y="232"/>
                    <a:pt x="804" y="0"/>
                    <a:pt x="5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38"/>
            <p:cNvSpPr/>
            <p:nvPr/>
          </p:nvSpPr>
          <p:spPr>
            <a:xfrm>
              <a:off x="848108" y="2705695"/>
              <a:ext cx="53144" cy="17460"/>
            </a:xfrm>
            <a:custGeom>
              <a:avLst/>
              <a:gdLst/>
              <a:ahLst/>
              <a:cxnLst/>
              <a:rect l="l" t="t" r="r" b="b"/>
              <a:pathLst>
                <a:path w="1741" h="572" extrusionOk="0">
                  <a:moveTo>
                    <a:pt x="875" y="0"/>
                  </a:moveTo>
                  <a:cubicBezTo>
                    <a:pt x="518" y="0"/>
                    <a:pt x="179" y="188"/>
                    <a:pt x="1" y="500"/>
                  </a:cubicBezTo>
                  <a:lnTo>
                    <a:pt x="126" y="571"/>
                  </a:lnTo>
                  <a:cubicBezTo>
                    <a:pt x="286" y="304"/>
                    <a:pt x="563" y="143"/>
                    <a:pt x="875" y="143"/>
                  </a:cubicBezTo>
                  <a:cubicBezTo>
                    <a:pt x="1179" y="143"/>
                    <a:pt x="1464" y="304"/>
                    <a:pt x="1616" y="571"/>
                  </a:cubicBezTo>
                  <a:lnTo>
                    <a:pt x="1741" y="500"/>
                  </a:lnTo>
                  <a:cubicBezTo>
                    <a:pt x="1562" y="188"/>
                    <a:pt x="1232" y="0"/>
                    <a:pt x="8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27" name="Google Shape;1027;p38">
            <a:hlinkClick r:id="" action="ppaction://noaction"/>
          </p:cNvPr>
          <p:cNvSpPr txBox="1"/>
          <p:nvPr/>
        </p:nvSpPr>
        <p:spPr>
          <a:xfrm>
            <a:off x="420879" y="3663051"/>
            <a:ext cx="1899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THANKS!</a:t>
            </a:r>
            <a:endParaRPr sz="1200" b="1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28" name="Google Shape;1028;p38">
            <a:hlinkClick r:id="rId7" action="ppaction://hlinksldjump"/>
          </p:cNvPr>
          <p:cNvSpPr txBox="1"/>
          <p:nvPr/>
        </p:nvSpPr>
        <p:spPr>
          <a:xfrm>
            <a:off x="420879" y="298293"/>
            <a:ext cx="1899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HOME</a:t>
            </a:r>
            <a:endParaRPr sz="1200" b="1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1029" name="Google Shape;1029;p38"/>
          <p:cNvGrpSpPr/>
          <p:nvPr/>
        </p:nvGrpSpPr>
        <p:grpSpPr>
          <a:xfrm>
            <a:off x="6341136" y="4613307"/>
            <a:ext cx="70559" cy="69120"/>
            <a:chOff x="6341136" y="4613307"/>
            <a:chExt cx="70559" cy="69120"/>
          </a:xfrm>
        </p:grpSpPr>
        <p:sp>
          <p:nvSpPr>
            <p:cNvPr id="1030" name="Google Shape;1030;p38">
              <a:hlinkClick r:id="" action="ppaction://hlinkshowjump?jump=nextslide"/>
            </p:cNvPr>
            <p:cNvSpPr/>
            <p:nvPr/>
          </p:nvSpPr>
          <p:spPr>
            <a:xfrm>
              <a:off x="6341136" y="4613307"/>
              <a:ext cx="60485" cy="69120"/>
            </a:xfrm>
            <a:custGeom>
              <a:avLst/>
              <a:gdLst/>
              <a:ahLst/>
              <a:cxnLst/>
              <a:rect l="l" t="t" r="r" b="b"/>
              <a:pathLst>
                <a:path w="9414" h="10758" extrusionOk="0">
                  <a:moveTo>
                    <a:pt x="0" y="0"/>
                  </a:moveTo>
                  <a:lnTo>
                    <a:pt x="0" y="10758"/>
                  </a:lnTo>
                  <a:lnTo>
                    <a:pt x="9413" y="52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38">
              <a:hlinkClick r:id="" action="ppaction://hlinkshowjump?jump=nextslide"/>
            </p:cNvPr>
            <p:cNvSpPr/>
            <p:nvPr/>
          </p:nvSpPr>
          <p:spPr>
            <a:xfrm>
              <a:off x="6399450" y="4613307"/>
              <a:ext cx="12246" cy="69120"/>
            </a:xfrm>
            <a:custGeom>
              <a:avLst/>
              <a:gdLst/>
              <a:ahLst/>
              <a:cxnLst/>
              <a:rect l="l" t="t" r="r" b="b"/>
              <a:pathLst>
                <a:path w="1906" h="10758" extrusionOk="0">
                  <a:moveTo>
                    <a:pt x="1" y="0"/>
                  </a:moveTo>
                  <a:lnTo>
                    <a:pt x="1" y="10758"/>
                  </a:lnTo>
                  <a:lnTo>
                    <a:pt x="1906" y="10758"/>
                  </a:lnTo>
                  <a:lnTo>
                    <a:pt x="19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2" name="Google Shape;1032;p38"/>
          <p:cNvGrpSpPr/>
          <p:nvPr/>
        </p:nvGrpSpPr>
        <p:grpSpPr>
          <a:xfrm>
            <a:off x="5085640" y="4613307"/>
            <a:ext cx="71285" cy="69120"/>
            <a:chOff x="5085640" y="4613307"/>
            <a:chExt cx="71285" cy="69120"/>
          </a:xfrm>
        </p:grpSpPr>
        <p:sp>
          <p:nvSpPr>
            <p:cNvPr id="1033" name="Google Shape;1033;p38">
              <a:hlinkClick r:id="" action="ppaction://hlinkshowjump?jump=previousslide"/>
            </p:cNvPr>
            <p:cNvSpPr/>
            <p:nvPr/>
          </p:nvSpPr>
          <p:spPr>
            <a:xfrm>
              <a:off x="5085640" y="4613307"/>
              <a:ext cx="12966" cy="69120"/>
            </a:xfrm>
            <a:custGeom>
              <a:avLst/>
              <a:gdLst/>
              <a:ahLst/>
              <a:cxnLst/>
              <a:rect l="l" t="t" r="r" b="b"/>
              <a:pathLst>
                <a:path w="2018" h="10758" extrusionOk="0">
                  <a:moveTo>
                    <a:pt x="0" y="0"/>
                  </a:moveTo>
                  <a:lnTo>
                    <a:pt x="0" y="10758"/>
                  </a:lnTo>
                  <a:lnTo>
                    <a:pt x="2017" y="10758"/>
                  </a:lnTo>
                  <a:lnTo>
                    <a:pt x="201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38">
              <a:hlinkClick r:id="" action="ppaction://hlinkshowjump?jump=previousslide"/>
            </p:cNvPr>
            <p:cNvSpPr/>
            <p:nvPr/>
          </p:nvSpPr>
          <p:spPr>
            <a:xfrm>
              <a:off x="5096440" y="4613307"/>
              <a:ext cx="60485" cy="69120"/>
            </a:xfrm>
            <a:custGeom>
              <a:avLst/>
              <a:gdLst/>
              <a:ahLst/>
              <a:cxnLst/>
              <a:rect l="l" t="t" r="r" b="b"/>
              <a:pathLst>
                <a:path w="9414" h="10758" extrusionOk="0">
                  <a:moveTo>
                    <a:pt x="9413" y="0"/>
                  </a:moveTo>
                  <a:lnTo>
                    <a:pt x="0" y="5267"/>
                  </a:lnTo>
                  <a:lnTo>
                    <a:pt x="9413" y="10758"/>
                  </a:lnTo>
                  <a:lnTo>
                    <a:pt x="94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035" name="Google Shape;1035;p38"/>
          <p:cNvCxnSpPr/>
          <p:nvPr/>
        </p:nvCxnSpPr>
        <p:spPr>
          <a:xfrm>
            <a:off x="2705200" y="4909513"/>
            <a:ext cx="6067500" cy="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36" name="Google Shape;1036;p38"/>
          <p:cNvSpPr/>
          <p:nvPr/>
        </p:nvSpPr>
        <p:spPr>
          <a:xfrm>
            <a:off x="3454681" y="4862825"/>
            <a:ext cx="89400" cy="89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037" name="Google Shape;1037;p38"/>
          <p:cNvCxnSpPr>
            <a:endCxn id="1036" idx="2"/>
          </p:cNvCxnSpPr>
          <p:nvPr/>
        </p:nvCxnSpPr>
        <p:spPr>
          <a:xfrm rot="10800000" flipH="1">
            <a:off x="2705581" y="4907525"/>
            <a:ext cx="749100" cy="21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22DA9D3E-62E1-85E5-3E46-DCD7F660898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7476" y="627393"/>
            <a:ext cx="6286184" cy="3616362"/>
          </a:xfrm>
          <a:prstGeom prst="rect">
            <a:avLst/>
          </a:prstGeom>
        </p:spPr>
      </p:pic>
      <p:sp>
        <p:nvSpPr>
          <p:cNvPr id="999" name="Google Shape;999;p38"/>
          <p:cNvSpPr txBox="1">
            <a:spLocks noGrp="1"/>
          </p:cNvSpPr>
          <p:nvPr>
            <p:ph type="subTitle" idx="1"/>
          </p:nvPr>
        </p:nvSpPr>
        <p:spPr>
          <a:xfrm>
            <a:off x="4305299" y="2660183"/>
            <a:ext cx="3712567" cy="134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accent5"/>
                </a:solidFill>
                <a:highlight>
                  <a:srgbClr val="000000"/>
                </a:highlight>
              </a:rPr>
              <a:t>Spotify is a leading music streaming service offering a vast collection of songs, albums, and podcasts. 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5"/>
              </a:solidFill>
              <a:highlight>
                <a:srgbClr val="000000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accent5"/>
                </a:solidFill>
                <a:highlight>
                  <a:srgbClr val="000000"/>
                </a:highlight>
              </a:rPr>
              <a:t>Users can access music from various genres, create playlists, receive personalized recommendations, and enjoy both free and premium subscription options for an immersive audio entertainment experience.</a:t>
            </a:r>
            <a:endParaRPr dirty="0">
              <a:solidFill>
                <a:schemeClr val="accent5"/>
              </a:solidFill>
              <a:highlight>
                <a:srgbClr val="000000"/>
              </a:highlight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3" name="Google Shape;2113;p57"/>
          <p:cNvSpPr/>
          <p:nvPr/>
        </p:nvSpPr>
        <p:spPr>
          <a:xfrm>
            <a:off x="4976361" y="751575"/>
            <a:ext cx="3880800" cy="1599627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4" name="Google Shape;2114;p57"/>
          <p:cNvSpPr txBox="1">
            <a:spLocks noGrp="1"/>
          </p:cNvSpPr>
          <p:nvPr>
            <p:ph type="title" idx="2"/>
          </p:nvPr>
        </p:nvSpPr>
        <p:spPr>
          <a:xfrm>
            <a:off x="2655992" y="1325717"/>
            <a:ext cx="2071714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Personalized Music</a:t>
            </a:r>
            <a:endParaRPr sz="2000" dirty="0"/>
          </a:p>
        </p:txBody>
      </p:sp>
      <p:grpSp>
        <p:nvGrpSpPr>
          <p:cNvPr id="2121" name="Google Shape;2121;p57"/>
          <p:cNvGrpSpPr/>
          <p:nvPr/>
        </p:nvGrpSpPr>
        <p:grpSpPr>
          <a:xfrm>
            <a:off x="0" y="200733"/>
            <a:ext cx="2168006" cy="3817925"/>
            <a:chOff x="0" y="184950"/>
            <a:chExt cx="2489100" cy="4773600"/>
          </a:xfrm>
        </p:grpSpPr>
        <p:sp>
          <p:nvSpPr>
            <p:cNvPr id="2122" name="Google Shape;2122;p57"/>
            <p:cNvSpPr/>
            <p:nvPr/>
          </p:nvSpPr>
          <p:spPr>
            <a:xfrm>
              <a:off x="0" y="184950"/>
              <a:ext cx="1243800" cy="47736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3" name="Google Shape;2123;p57"/>
            <p:cNvSpPr/>
            <p:nvPr/>
          </p:nvSpPr>
          <p:spPr>
            <a:xfrm>
              <a:off x="61500" y="4359200"/>
              <a:ext cx="475800" cy="475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4" name="Google Shape;2124;p57"/>
            <p:cNvSpPr/>
            <p:nvPr/>
          </p:nvSpPr>
          <p:spPr>
            <a:xfrm>
              <a:off x="0" y="184950"/>
              <a:ext cx="2489100" cy="4773600"/>
            </a:xfrm>
            <a:prstGeom prst="roundRect">
              <a:avLst>
                <a:gd name="adj" fmla="val 1114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25" name="Google Shape;2125;p57"/>
          <p:cNvSpPr txBox="1"/>
          <p:nvPr/>
        </p:nvSpPr>
        <p:spPr>
          <a:xfrm>
            <a:off x="429284" y="1207613"/>
            <a:ext cx="1738704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</a:rPr>
              <a:t>RECOMMENDATION</a:t>
            </a:r>
            <a:endParaRPr sz="1200" b="1" dirty="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2126" name="Google Shape;2126;p57"/>
          <p:cNvGrpSpPr/>
          <p:nvPr/>
        </p:nvGrpSpPr>
        <p:grpSpPr>
          <a:xfrm>
            <a:off x="156230" y="1265599"/>
            <a:ext cx="222708" cy="222689"/>
            <a:chOff x="4436963" y="889641"/>
            <a:chExt cx="363309" cy="363278"/>
          </a:xfrm>
        </p:grpSpPr>
        <p:sp>
          <p:nvSpPr>
            <p:cNvPr id="2127" name="Google Shape;2127;p57"/>
            <p:cNvSpPr/>
            <p:nvPr/>
          </p:nvSpPr>
          <p:spPr>
            <a:xfrm>
              <a:off x="4565503" y="978133"/>
              <a:ext cx="135897" cy="186569"/>
            </a:xfrm>
            <a:custGeom>
              <a:avLst/>
              <a:gdLst/>
              <a:ahLst/>
              <a:cxnLst/>
              <a:rect l="l" t="t" r="r" b="b"/>
              <a:pathLst>
                <a:path w="4452" h="6112" extrusionOk="0">
                  <a:moveTo>
                    <a:pt x="696" y="1330"/>
                  </a:moveTo>
                  <a:lnTo>
                    <a:pt x="3212" y="3051"/>
                  </a:lnTo>
                  <a:lnTo>
                    <a:pt x="696" y="4782"/>
                  </a:lnTo>
                  <a:lnTo>
                    <a:pt x="696" y="1330"/>
                  </a:lnTo>
                  <a:close/>
                  <a:moveTo>
                    <a:pt x="0" y="0"/>
                  </a:moveTo>
                  <a:lnTo>
                    <a:pt x="0" y="6111"/>
                  </a:lnTo>
                  <a:lnTo>
                    <a:pt x="4452" y="30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2128;p57"/>
            <p:cNvSpPr/>
            <p:nvPr/>
          </p:nvSpPr>
          <p:spPr>
            <a:xfrm>
              <a:off x="4436963" y="889641"/>
              <a:ext cx="363309" cy="363278"/>
            </a:xfrm>
            <a:custGeom>
              <a:avLst/>
              <a:gdLst/>
              <a:ahLst/>
              <a:cxnLst/>
              <a:rect l="l" t="t" r="r" b="b"/>
              <a:pathLst>
                <a:path w="11902" h="11901" extrusionOk="0">
                  <a:moveTo>
                    <a:pt x="5951" y="705"/>
                  </a:moveTo>
                  <a:cubicBezTo>
                    <a:pt x="8850" y="705"/>
                    <a:pt x="11205" y="3060"/>
                    <a:pt x="11205" y="5950"/>
                  </a:cubicBezTo>
                  <a:cubicBezTo>
                    <a:pt x="11205" y="8850"/>
                    <a:pt x="8850" y="11205"/>
                    <a:pt x="5951" y="11205"/>
                  </a:cubicBezTo>
                  <a:cubicBezTo>
                    <a:pt x="3051" y="11205"/>
                    <a:pt x="696" y="8850"/>
                    <a:pt x="696" y="5950"/>
                  </a:cubicBezTo>
                  <a:cubicBezTo>
                    <a:pt x="696" y="3060"/>
                    <a:pt x="3051" y="705"/>
                    <a:pt x="5951" y="705"/>
                  </a:cubicBezTo>
                  <a:close/>
                  <a:moveTo>
                    <a:pt x="5951" y="0"/>
                  </a:moveTo>
                  <a:cubicBezTo>
                    <a:pt x="2677" y="0"/>
                    <a:pt x="0" y="2676"/>
                    <a:pt x="0" y="5950"/>
                  </a:cubicBezTo>
                  <a:cubicBezTo>
                    <a:pt x="0" y="9233"/>
                    <a:pt x="2677" y="11901"/>
                    <a:pt x="5951" y="11901"/>
                  </a:cubicBezTo>
                  <a:cubicBezTo>
                    <a:pt x="9225" y="11901"/>
                    <a:pt x="11901" y="9233"/>
                    <a:pt x="11901" y="5950"/>
                  </a:cubicBezTo>
                  <a:cubicBezTo>
                    <a:pt x="11901" y="2676"/>
                    <a:pt x="9225" y="0"/>
                    <a:pt x="59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29" name="Google Shape;2129;p57"/>
          <p:cNvSpPr/>
          <p:nvPr/>
        </p:nvSpPr>
        <p:spPr>
          <a:xfrm>
            <a:off x="141854" y="362256"/>
            <a:ext cx="251459" cy="201169"/>
          </a:xfrm>
          <a:custGeom>
            <a:avLst/>
            <a:gdLst/>
            <a:ahLst/>
            <a:cxnLst/>
            <a:rect l="l" t="t" r="r" b="b"/>
            <a:pathLst>
              <a:path w="2392" h="1972" extrusionOk="0">
                <a:moveTo>
                  <a:pt x="1196" y="196"/>
                </a:moveTo>
                <a:lnTo>
                  <a:pt x="2017" y="964"/>
                </a:lnTo>
                <a:lnTo>
                  <a:pt x="1883" y="964"/>
                </a:lnTo>
                <a:lnTo>
                  <a:pt x="1883" y="1829"/>
                </a:lnTo>
                <a:lnTo>
                  <a:pt x="1410" y="1829"/>
                </a:lnTo>
                <a:lnTo>
                  <a:pt x="1410" y="1187"/>
                </a:lnTo>
                <a:lnTo>
                  <a:pt x="964" y="1187"/>
                </a:lnTo>
                <a:lnTo>
                  <a:pt x="964" y="1829"/>
                </a:lnTo>
                <a:lnTo>
                  <a:pt x="509" y="1829"/>
                </a:lnTo>
                <a:lnTo>
                  <a:pt x="509" y="964"/>
                </a:lnTo>
                <a:lnTo>
                  <a:pt x="375" y="964"/>
                </a:lnTo>
                <a:lnTo>
                  <a:pt x="1196" y="196"/>
                </a:lnTo>
                <a:close/>
                <a:moveTo>
                  <a:pt x="1196" y="0"/>
                </a:moveTo>
                <a:lnTo>
                  <a:pt x="1" y="1115"/>
                </a:lnTo>
                <a:lnTo>
                  <a:pt x="366" y="1115"/>
                </a:lnTo>
                <a:lnTo>
                  <a:pt x="366" y="1972"/>
                </a:lnTo>
                <a:lnTo>
                  <a:pt x="1107" y="1972"/>
                </a:lnTo>
                <a:lnTo>
                  <a:pt x="1107" y="1329"/>
                </a:lnTo>
                <a:lnTo>
                  <a:pt x="1259" y="1329"/>
                </a:lnTo>
                <a:lnTo>
                  <a:pt x="1259" y="1972"/>
                </a:lnTo>
                <a:lnTo>
                  <a:pt x="2026" y="1972"/>
                </a:lnTo>
                <a:lnTo>
                  <a:pt x="2026" y="1115"/>
                </a:lnTo>
                <a:lnTo>
                  <a:pt x="2392" y="1115"/>
                </a:lnTo>
                <a:lnTo>
                  <a:pt x="119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0" name="Google Shape;2130;p57">
            <a:hlinkClick r:id="rId3" action="ppaction://hlinksldjump"/>
          </p:cNvPr>
          <p:cNvSpPr txBox="1"/>
          <p:nvPr/>
        </p:nvSpPr>
        <p:spPr>
          <a:xfrm>
            <a:off x="420879" y="751575"/>
            <a:ext cx="1899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TABLE OF CONTENTS</a:t>
            </a:r>
            <a:endParaRPr sz="1200" b="1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131" name="Google Shape;2131;p57"/>
          <p:cNvSpPr/>
          <p:nvPr/>
        </p:nvSpPr>
        <p:spPr>
          <a:xfrm>
            <a:off x="523226" y="1589567"/>
            <a:ext cx="329100" cy="329100"/>
          </a:xfrm>
          <a:prstGeom prst="ellipse">
            <a:avLst/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05</a:t>
            </a:r>
            <a:endParaRPr dirty="0"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2132" name="Google Shape;2132;p57">
            <a:hlinkClick r:id="rId4" action="ppaction://hlinksldjump"/>
          </p:cNvPr>
          <p:cNvSpPr txBox="1"/>
          <p:nvPr/>
        </p:nvSpPr>
        <p:spPr>
          <a:xfrm>
            <a:off x="917288" y="1516217"/>
            <a:ext cx="12507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1" dirty="0">
                <a:solidFill>
                  <a:schemeClr val="lt1"/>
                </a:solidFill>
                <a:uFill>
                  <a:noFill/>
                </a:uFill>
                <a:latin typeface="Poppins Light"/>
                <a:ea typeface="Poppins Light"/>
                <a:cs typeface="Poppins Light"/>
                <a:sym typeface="Poppins Light"/>
              </a:rPr>
              <a:t>Personalized music</a:t>
            </a:r>
            <a:endParaRPr sz="1200" i="1" dirty="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2133" name="Google Shape;2133;p57">
            <a:hlinkClick r:id="" action="ppaction://noaction"/>
          </p:cNvPr>
          <p:cNvSpPr txBox="1"/>
          <p:nvPr/>
        </p:nvSpPr>
        <p:spPr>
          <a:xfrm>
            <a:off x="917288" y="2026442"/>
            <a:ext cx="11076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1" dirty="0">
                <a:solidFill>
                  <a:schemeClr val="lt1"/>
                </a:solidFill>
                <a:uFill>
                  <a:noFill/>
                </a:uFill>
                <a:latin typeface="Poppins Light"/>
                <a:ea typeface="Poppins Light"/>
                <a:cs typeface="Poppins Light"/>
                <a:sym typeface="Poppins Light"/>
              </a:rPr>
              <a:t>Accurate music</a:t>
            </a:r>
            <a:endParaRPr sz="1200" i="1" dirty="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2134" name="Google Shape;2134;p57">
            <a:hlinkClick r:id="" action="ppaction://noaction"/>
          </p:cNvPr>
          <p:cNvSpPr txBox="1"/>
          <p:nvPr/>
        </p:nvSpPr>
        <p:spPr>
          <a:xfrm>
            <a:off x="917288" y="2536667"/>
            <a:ext cx="12507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1" dirty="0">
                <a:solidFill>
                  <a:schemeClr val="lt1"/>
                </a:solidFill>
                <a:uFill>
                  <a:noFill/>
                </a:uFill>
                <a:latin typeface="Poppins Light"/>
                <a:ea typeface="Poppins Light"/>
                <a:cs typeface="Poppins Light"/>
                <a:sym typeface="Poppins Light"/>
              </a:rPr>
              <a:t>Expand music and podcast</a:t>
            </a:r>
            <a:endParaRPr sz="1200" i="1" dirty="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2135" name="Google Shape;2135;p57">
            <a:hlinkClick r:id="" action="ppaction://noaction"/>
          </p:cNvPr>
          <p:cNvSpPr txBox="1"/>
          <p:nvPr/>
        </p:nvSpPr>
        <p:spPr>
          <a:xfrm>
            <a:off x="917288" y="3046892"/>
            <a:ext cx="11076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1" dirty="0">
                <a:solidFill>
                  <a:schemeClr val="lt1"/>
                </a:solidFill>
                <a:uFill>
                  <a:noFill/>
                </a:uFill>
                <a:latin typeface="Poppins Light"/>
                <a:ea typeface="Poppins Light"/>
                <a:cs typeface="Poppins Light"/>
                <a:sym typeface="Poppins Light"/>
              </a:rPr>
              <a:t>User friendly</a:t>
            </a:r>
            <a:endParaRPr sz="1200" i="1" dirty="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cxnSp>
        <p:nvCxnSpPr>
          <p:cNvPr id="2136" name="Google Shape;2136;p57"/>
          <p:cNvCxnSpPr/>
          <p:nvPr/>
        </p:nvCxnSpPr>
        <p:spPr>
          <a:xfrm rot="10800000">
            <a:off x="75" y="688600"/>
            <a:ext cx="2168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37" name="Google Shape;2137;p57"/>
          <p:cNvCxnSpPr/>
          <p:nvPr/>
        </p:nvCxnSpPr>
        <p:spPr>
          <a:xfrm rot="10800000">
            <a:off x="75" y="1145800"/>
            <a:ext cx="2168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38" name="Google Shape;2138;p57"/>
          <p:cNvCxnSpPr/>
          <p:nvPr/>
        </p:nvCxnSpPr>
        <p:spPr>
          <a:xfrm rot="10800000">
            <a:off x="75" y="3615996"/>
            <a:ext cx="2168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39" name="Google Shape;2139;p57"/>
          <p:cNvSpPr/>
          <p:nvPr/>
        </p:nvSpPr>
        <p:spPr>
          <a:xfrm>
            <a:off x="523226" y="2099792"/>
            <a:ext cx="329100" cy="329100"/>
          </a:xfrm>
          <a:prstGeom prst="ellipse">
            <a:avLst/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06</a:t>
            </a:r>
            <a:endParaRPr dirty="0"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2140" name="Google Shape;2140;p57"/>
          <p:cNvSpPr/>
          <p:nvPr/>
        </p:nvSpPr>
        <p:spPr>
          <a:xfrm>
            <a:off x="523226" y="2610017"/>
            <a:ext cx="329100" cy="329100"/>
          </a:xfrm>
          <a:prstGeom prst="ellipse">
            <a:avLst/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07</a:t>
            </a:r>
            <a:endParaRPr dirty="0"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2141" name="Google Shape;2141;p57"/>
          <p:cNvSpPr/>
          <p:nvPr/>
        </p:nvSpPr>
        <p:spPr>
          <a:xfrm>
            <a:off x="523226" y="3154108"/>
            <a:ext cx="329100" cy="329100"/>
          </a:xfrm>
          <a:prstGeom prst="ellipse">
            <a:avLst/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08</a:t>
            </a:r>
            <a:endParaRPr dirty="0"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2142" name="Google Shape;2142;p57"/>
          <p:cNvSpPr/>
          <p:nvPr/>
        </p:nvSpPr>
        <p:spPr>
          <a:xfrm>
            <a:off x="161966" y="797362"/>
            <a:ext cx="211236" cy="239677"/>
          </a:xfrm>
          <a:custGeom>
            <a:avLst/>
            <a:gdLst/>
            <a:ahLst/>
            <a:cxnLst/>
            <a:rect l="l" t="t" r="r" b="b"/>
            <a:pathLst>
              <a:path w="10491" h="11905" extrusionOk="0">
                <a:moveTo>
                  <a:pt x="9795" y="874"/>
                </a:moveTo>
                <a:lnTo>
                  <a:pt x="9795" y="2944"/>
                </a:lnTo>
                <a:lnTo>
                  <a:pt x="4219" y="4184"/>
                </a:lnTo>
                <a:lnTo>
                  <a:pt x="4219" y="2114"/>
                </a:lnTo>
                <a:lnTo>
                  <a:pt x="9795" y="874"/>
                </a:lnTo>
                <a:close/>
                <a:moveTo>
                  <a:pt x="8394" y="7021"/>
                </a:moveTo>
                <a:cubicBezTo>
                  <a:pt x="9161" y="7021"/>
                  <a:pt x="9786" y="7645"/>
                  <a:pt x="9786" y="8422"/>
                </a:cubicBezTo>
                <a:cubicBezTo>
                  <a:pt x="9786" y="9189"/>
                  <a:pt x="9161" y="9813"/>
                  <a:pt x="8394" y="9813"/>
                </a:cubicBezTo>
                <a:cubicBezTo>
                  <a:pt x="7618" y="9813"/>
                  <a:pt x="6994" y="9189"/>
                  <a:pt x="6994" y="8422"/>
                </a:cubicBezTo>
                <a:cubicBezTo>
                  <a:pt x="6994" y="7645"/>
                  <a:pt x="7618" y="7021"/>
                  <a:pt x="8394" y="7021"/>
                </a:cubicBezTo>
                <a:close/>
                <a:moveTo>
                  <a:pt x="2114" y="8422"/>
                </a:moveTo>
                <a:cubicBezTo>
                  <a:pt x="2881" y="8422"/>
                  <a:pt x="3506" y="9046"/>
                  <a:pt x="3506" y="9813"/>
                </a:cubicBezTo>
                <a:cubicBezTo>
                  <a:pt x="3506" y="10580"/>
                  <a:pt x="2881" y="11205"/>
                  <a:pt x="2114" y="11205"/>
                </a:cubicBezTo>
                <a:cubicBezTo>
                  <a:pt x="1347" y="11205"/>
                  <a:pt x="722" y="10580"/>
                  <a:pt x="722" y="9813"/>
                </a:cubicBezTo>
                <a:cubicBezTo>
                  <a:pt x="722" y="9046"/>
                  <a:pt x="1347" y="8422"/>
                  <a:pt x="2114" y="8422"/>
                </a:cubicBezTo>
                <a:close/>
                <a:moveTo>
                  <a:pt x="10491" y="0"/>
                </a:moveTo>
                <a:lnTo>
                  <a:pt x="3514" y="1552"/>
                </a:lnTo>
                <a:lnTo>
                  <a:pt x="3514" y="8252"/>
                </a:lnTo>
                <a:cubicBezTo>
                  <a:pt x="3145" y="7924"/>
                  <a:pt x="2657" y="7723"/>
                  <a:pt x="2124" y="7723"/>
                </a:cubicBezTo>
                <a:cubicBezTo>
                  <a:pt x="2091" y="7723"/>
                  <a:pt x="2058" y="7724"/>
                  <a:pt x="2025" y="7726"/>
                </a:cubicBezTo>
                <a:cubicBezTo>
                  <a:pt x="936" y="7770"/>
                  <a:pt x="62" y="8662"/>
                  <a:pt x="35" y="9751"/>
                </a:cubicBezTo>
                <a:cubicBezTo>
                  <a:pt x="1" y="10932"/>
                  <a:pt x="949" y="11904"/>
                  <a:pt x="2116" y="11904"/>
                </a:cubicBezTo>
                <a:cubicBezTo>
                  <a:pt x="2156" y="11904"/>
                  <a:pt x="2197" y="11903"/>
                  <a:pt x="2239" y="11901"/>
                </a:cubicBezTo>
                <a:cubicBezTo>
                  <a:pt x="3354" y="11838"/>
                  <a:pt x="4219" y="10902"/>
                  <a:pt x="4219" y="9786"/>
                </a:cubicBezTo>
                <a:lnTo>
                  <a:pt x="4219" y="4898"/>
                </a:lnTo>
                <a:lnTo>
                  <a:pt x="9795" y="3658"/>
                </a:lnTo>
                <a:lnTo>
                  <a:pt x="9795" y="6860"/>
                </a:lnTo>
                <a:cubicBezTo>
                  <a:pt x="9425" y="6524"/>
                  <a:pt x="8937" y="6323"/>
                  <a:pt x="8404" y="6323"/>
                </a:cubicBezTo>
                <a:cubicBezTo>
                  <a:pt x="8371" y="6323"/>
                  <a:pt x="8338" y="6324"/>
                  <a:pt x="8305" y="6325"/>
                </a:cubicBezTo>
                <a:cubicBezTo>
                  <a:pt x="7217" y="6379"/>
                  <a:pt x="6342" y="7271"/>
                  <a:pt x="6307" y="8359"/>
                </a:cubicBezTo>
                <a:cubicBezTo>
                  <a:pt x="6272" y="9545"/>
                  <a:pt x="7228" y="10512"/>
                  <a:pt x="8409" y="10512"/>
                </a:cubicBezTo>
                <a:cubicBezTo>
                  <a:pt x="8445" y="10512"/>
                  <a:pt x="8482" y="10511"/>
                  <a:pt x="8519" y="10509"/>
                </a:cubicBezTo>
                <a:cubicBezTo>
                  <a:pt x="9625" y="10447"/>
                  <a:pt x="10491" y="9510"/>
                  <a:pt x="10491" y="8395"/>
                </a:cubicBezTo>
                <a:lnTo>
                  <a:pt x="10491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43" name="Google Shape;2143;p57"/>
          <p:cNvGrpSpPr/>
          <p:nvPr/>
        </p:nvGrpSpPr>
        <p:grpSpPr>
          <a:xfrm>
            <a:off x="171571" y="3727018"/>
            <a:ext cx="192025" cy="201167"/>
            <a:chOff x="848108" y="2667020"/>
            <a:chExt cx="53144" cy="56135"/>
          </a:xfrm>
        </p:grpSpPr>
        <p:sp>
          <p:nvSpPr>
            <p:cNvPr id="2144" name="Google Shape;2144;p57"/>
            <p:cNvSpPr/>
            <p:nvPr/>
          </p:nvSpPr>
          <p:spPr>
            <a:xfrm>
              <a:off x="859005" y="2667020"/>
              <a:ext cx="31349" cy="31349"/>
            </a:xfrm>
            <a:custGeom>
              <a:avLst/>
              <a:gdLst/>
              <a:ahLst/>
              <a:cxnLst/>
              <a:rect l="l" t="t" r="r" b="b"/>
              <a:pathLst>
                <a:path w="1027" h="1027" extrusionOk="0">
                  <a:moveTo>
                    <a:pt x="518" y="143"/>
                  </a:moveTo>
                  <a:cubicBezTo>
                    <a:pt x="723" y="143"/>
                    <a:pt x="884" y="313"/>
                    <a:pt x="884" y="509"/>
                  </a:cubicBezTo>
                  <a:cubicBezTo>
                    <a:pt x="884" y="714"/>
                    <a:pt x="723" y="884"/>
                    <a:pt x="518" y="884"/>
                  </a:cubicBezTo>
                  <a:cubicBezTo>
                    <a:pt x="313" y="884"/>
                    <a:pt x="144" y="714"/>
                    <a:pt x="144" y="509"/>
                  </a:cubicBezTo>
                  <a:cubicBezTo>
                    <a:pt x="144" y="313"/>
                    <a:pt x="313" y="143"/>
                    <a:pt x="518" y="143"/>
                  </a:cubicBezTo>
                  <a:close/>
                  <a:moveTo>
                    <a:pt x="518" y="0"/>
                  </a:moveTo>
                  <a:cubicBezTo>
                    <a:pt x="233" y="0"/>
                    <a:pt x="1" y="232"/>
                    <a:pt x="1" y="509"/>
                  </a:cubicBezTo>
                  <a:cubicBezTo>
                    <a:pt x="1" y="794"/>
                    <a:pt x="233" y="1026"/>
                    <a:pt x="518" y="1026"/>
                  </a:cubicBezTo>
                  <a:cubicBezTo>
                    <a:pt x="804" y="1026"/>
                    <a:pt x="1027" y="794"/>
                    <a:pt x="1027" y="509"/>
                  </a:cubicBezTo>
                  <a:cubicBezTo>
                    <a:pt x="1027" y="232"/>
                    <a:pt x="804" y="0"/>
                    <a:pt x="5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5" name="Google Shape;2145;p57"/>
            <p:cNvSpPr/>
            <p:nvPr/>
          </p:nvSpPr>
          <p:spPr>
            <a:xfrm>
              <a:off x="848108" y="2705695"/>
              <a:ext cx="53144" cy="17460"/>
            </a:xfrm>
            <a:custGeom>
              <a:avLst/>
              <a:gdLst/>
              <a:ahLst/>
              <a:cxnLst/>
              <a:rect l="l" t="t" r="r" b="b"/>
              <a:pathLst>
                <a:path w="1741" h="572" extrusionOk="0">
                  <a:moveTo>
                    <a:pt x="875" y="0"/>
                  </a:moveTo>
                  <a:cubicBezTo>
                    <a:pt x="518" y="0"/>
                    <a:pt x="179" y="188"/>
                    <a:pt x="1" y="500"/>
                  </a:cubicBezTo>
                  <a:lnTo>
                    <a:pt x="126" y="571"/>
                  </a:lnTo>
                  <a:cubicBezTo>
                    <a:pt x="286" y="304"/>
                    <a:pt x="563" y="143"/>
                    <a:pt x="875" y="143"/>
                  </a:cubicBezTo>
                  <a:cubicBezTo>
                    <a:pt x="1179" y="143"/>
                    <a:pt x="1464" y="304"/>
                    <a:pt x="1616" y="571"/>
                  </a:cubicBezTo>
                  <a:lnTo>
                    <a:pt x="1741" y="500"/>
                  </a:lnTo>
                  <a:cubicBezTo>
                    <a:pt x="1562" y="188"/>
                    <a:pt x="1232" y="0"/>
                    <a:pt x="8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46" name="Google Shape;2146;p57">
            <a:hlinkClick r:id="" action="ppaction://noaction"/>
          </p:cNvPr>
          <p:cNvSpPr txBox="1"/>
          <p:nvPr/>
        </p:nvSpPr>
        <p:spPr>
          <a:xfrm>
            <a:off x="420879" y="3663051"/>
            <a:ext cx="1899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THANKS!</a:t>
            </a:r>
            <a:endParaRPr sz="1200" b="1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147" name="Google Shape;2147;p57">
            <a:hlinkClick r:id="rId5" action="ppaction://hlinksldjump"/>
          </p:cNvPr>
          <p:cNvSpPr txBox="1"/>
          <p:nvPr/>
        </p:nvSpPr>
        <p:spPr>
          <a:xfrm>
            <a:off x="420879" y="298293"/>
            <a:ext cx="1899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HOME</a:t>
            </a:r>
            <a:endParaRPr sz="1200" b="1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2148" name="Google Shape;2148;p57"/>
          <p:cNvGrpSpPr/>
          <p:nvPr/>
        </p:nvGrpSpPr>
        <p:grpSpPr>
          <a:xfrm>
            <a:off x="6341136" y="4613307"/>
            <a:ext cx="70559" cy="69120"/>
            <a:chOff x="6341136" y="4613307"/>
            <a:chExt cx="70559" cy="69120"/>
          </a:xfrm>
        </p:grpSpPr>
        <p:sp>
          <p:nvSpPr>
            <p:cNvPr id="2149" name="Google Shape;2149;p57">
              <a:hlinkClick r:id="" action="ppaction://hlinkshowjump?jump=nextslide"/>
            </p:cNvPr>
            <p:cNvSpPr/>
            <p:nvPr/>
          </p:nvSpPr>
          <p:spPr>
            <a:xfrm>
              <a:off x="6341136" y="4613307"/>
              <a:ext cx="60485" cy="69120"/>
            </a:xfrm>
            <a:custGeom>
              <a:avLst/>
              <a:gdLst/>
              <a:ahLst/>
              <a:cxnLst/>
              <a:rect l="l" t="t" r="r" b="b"/>
              <a:pathLst>
                <a:path w="9414" h="10758" extrusionOk="0">
                  <a:moveTo>
                    <a:pt x="0" y="0"/>
                  </a:moveTo>
                  <a:lnTo>
                    <a:pt x="0" y="10758"/>
                  </a:lnTo>
                  <a:lnTo>
                    <a:pt x="9413" y="52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2150;p57">
              <a:hlinkClick r:id="" action="ppaction://hlinkshowjump?jump=nextslide"/>
            </p:cNvPr>
            <p:cNvSpPr/>
            <p:nvPr/>
          </p:nvSpPr>
          <p:spPr>
            <a:xfrm>
              <a:off x="6399450" y="4613307"/>
              <a:ext cx="12246" cy="69120"/>
            </a:xfrm>
            <a:custGeom>
              <a:avLst/>
              <a:gdLst/>
              <a:ahLst/>
              <a:cxnLst/>
              <a:rect l="l" t="t" r="r" b="b"/>
              <a:pathLst>
                <a:path w="1906" h="10758" extrusionOk="0">
                  <a:moveTo>
                    <a:pt x="1" y="0"/>
                  </a:moveTo>
                  <a:lnTo>
                    <a:pt x="1" y="10758"/>
                  </a:lnTo>
                  <a:lnTo>
                    <a:pt x="1906" y="10758"/>
                  </a:lnTo>
                  <a:lnTo>
                    <a:pt x="19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51" name="Google Shape;2151;p57"/>
          <p:cNvGrpSpPr/>
          <p:nvPr/>
        </p:nvGrpSpPr>
        <p:grpSpPr>
          <a:xfrm>
            <a:off x="5085640" y="4613307"/>
            <a:ext cx="71285" cy="69120"/>
            <a:chOff x="5085640" y="4613307"/>
            <a:chExt cx="71285" cy="69120"/>
          </a:xfrm>
        </p:grpSpPr>
        <p:sp>
          <p:nvSpPr>
            <p:cNvPr id="2152" name="Google Shape;2152;p57">
              <a:hlinkClick r:id="" action="ppaction://hlinkshowjump?jump=previousslide"/>
            </p:cNvPr>
            <p:cNvSpPr/>
            <p:nvPr/>
          </p:nvSpPr>
          <p:spPr>
            <a:xfrm>
              <a:off x="5085640" y="4613307"/>
              <a:ext cx="12966" cy="69120"/>
            </a:xfrm>
            <a:custGeom>
              <a:avLst/>
              <a:gdLst/>
              <a:ahLst/>
              <a:cxnLst/>
              <a:rect l="l" t="t" r="r" b="b"/>
              <a:pathLst>
                <a:path w="2018" h="10758" extrusionOk="0">
                  <a:moveTo>
                    <a:pt x="0" y="0"/>
                  </a:moveTo>
                  <a:lnTo>
                    <a:pt x="0" y="10758"/>
                  </a:lnTo>
                  <a:lnTo>
                    <a:pt x="2017" y="10758"/>
                  </a:lnTo>
                  <a:lnTo>
                    <a:pt x="201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57">
              <a:hlinkClick r:id="" action="ppaction://hlinkshowjump?jump=previousslide"/>
            </p:cNvPr>
            <p:cNvSpPr/>
            <p:nvPr/>
          </p:nvSpPr>
          <p:spPr>
            <a:xfrm>
              <a:off x="5096440" y="4613307"/>
              <a:ext cx="60485" cy="69120"/>
            </a:xfrm>
            <a:custGeom>
              <a:avLst/>
              <a:gdLst/>
              <a:ahLst/>
              <a:cxnLst/>
              <a:rect l="l" t="t" r="r" b="b"/>
              <a:pathLst>
                <a:path w="9414" h="10758" extrusionOk="0">
                  <a:moveTo>
                    <a:pt x="9413" y="0"/>
                  </a:moveTo>
                  <a:lnTo>
                    <a:pt x="0" y="5267"/>
                  </a:lnTo>
                  <a:lnTo>
                    <a:pt x="9413" y="10758"/>
                  </a:lnTo>
                  <a:lnTo>
                    <a:pt x="94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154" name="Google Shape;2154;p57"/>
          <p:cNvCxnSpPr/>
          <p:nvPr/>
        </p:nvCxnSpPr>
        <p:spPr>
          <a:xfrm>
            <a:off x="2705200" y="4909513"/>
            <a:ext cx="6067500" cy="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55" name="Google Shape;2155;p57"/>
          <p:cNvSpPr/>
          <p:nvPr/>
        </p:nvSpPr>
        <p:spPr>
          <a:xfrm>
            <a:off x="6827361" y="4862825"/>
            <a:ext cx="89400" cy="89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156" name="Google Shape;2156;p57"/>
          <p:cNvCxnSpPr>
            <a:endCxn id="2155" idx="2"/>
          </p:cNvCxnSpPr>
          <p:nvPr/>
        </p:nvCxnSpPr>
        <p:spPr>
          <a:xfrm rot="10800000" flipH="1">
            <a:off x="2705361" y="4907525"/>
            <a:ext cx="4122000" cy="21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" name="Google Shape;2119;p57">
            <a:extLst>
              <a:ext uri="{FF2B5EF4-FFF2-40B4-BE49-F238E27FC236}">
                <a16:creationId xmlns:a16="http://schemas.microsoft.com/office/drawing/2014/main" id="{4125FA73-EB2C-61B4-74D2-4A4867A47625}"/>
              </a:ext>
            </a:extLst>
          </p:cNvPr>
          <p:cNvSpPr txBox="1">
            <a:spLocks/>
          </p:cNvSpPr>
          <p:nvPr/>
        </p:nvSpPr>
        <p:spPr>
          <a:xfrm>
            <a:off x="5128964" y="823239"/>
            <a:ext cx="3567137" cy="1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"/>
              <a:buNone/>
              <a:defRPr sz="12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 algn="just"/>
            <a:r>
              <a:rPr lang="en-US" dirty="0"/>
              <a:t>Create varied playlists across genres. Offer personalized music based on listening history, satisfying users. </a:t>
            </a:r>
          </a:p>
          <a:p>
            <a:pPr marL="0" indent="0" algn="just"/>
            <a:endParaRPr lang="en-US" dirty="0"/>
          </a:p>
          <a:p>
            <a:pPr marL="0" indent="0" algn="just"/>
            <a:r>
              <a:rPr lang="en-US" dirty="0"/>
              <a:t>Tailored suggestions boost engagement, time on platform, and potential Premium sign-ups, driving loyalty and revenue.</a:t>
            </a:r>
          </a:p>
        </p:txBody>
      </p:sp>
      <p:sp>
        <p:nvSpPr>
          <p:cNvPr id="24" name="Google Shape;2113;p57">
            <a:extLst>
              <a:ext uri="{FF2B5EF4-FFF2-40B4-BE49-F238E27FC236}">
                <a16:creationId xmlns:a16="http://schemas.microsoft.com/office/drawing/2014/main" id="{883ED499-4CEF-7027-24BB-CD1E743E2C9A}"/>
              </a:ext>
            </a:extLst>
          </p:cNvPr>
          <p:cNvSpPr/>
          <p:nvPr/>
        </p:nvSpPr>
        <p:spPr>
          <a:xfrm>
            <a:off x="4976361" y="2519965"/>
            <a:ext cx="3880800" cy="1599627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119;p57">
            <a:extLst>
              <a:ext uri="{FF2B5EF4-FFF2-40B4-BE49-F238E27FC236}">
                <a16:creationId xmlns:a16="http://schemas.microsoft.com/office/drawing/2014/main" id="{056896F0-5DF9-5F32-FB7B-A0AC8190CFCF}"/>
              </a:ext>
            </a:extLst>
          </p:cNvPr>
          <p:cNvSpPr txBox="1">
            <a:spLocks/>
          </p:cNvSpPr>
          <p:nvPr/>
        </p:nvSpPr>
        <p:spPr>
          <a:xfrm>
            <a:off x="5018121" y="2658116"/>
            <a:ext cx="3567137" cy="1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"/>
              <a:buNone/>
              <a:defRPr sz="12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 algn="just"/>
            <a:r>
              <a:rPr lang="en-US" dirty="0"/>
              <a:t>Ensure music suggestions are precise and pertinent, enhancing user experience. </a:t>
            </a:r>
          </a:p>
          <a:p>
            <a:pPr marL="0" indent="0" algn="just"/>
            <a:endParaRPr lang="en-US" dirty="0"/>
          </a:p>
          <a:p>
            <a:pPr marL="0" indent="0" algn="just"/>
            <a:r>
              <a:rPr lang="en-US" dirty="0"/>
              <a:t>Guarantee accuracy in recommending music choices that resonate, contributing to user satisfaction and engagement.</a:t>
            </a:r>
          </a:p>
        </p:txBody>
      </p:sp>
      <p:sp>
        <p:nvSpPr>
          <p:cNvPr id="26" name="Google Shape;2114;p57">
            <a:extLst>
              <a:ext uri="{FF2B5EF4-FFF2-40B4-BE49-F238E27FC236}">
                <a16:creationId xmlns:a16="http://schemas.microsoft.com/office/drawing/2014/main" id="{AFA30A9B-9499-0052-5E24-EC1F5A2E08DB}"/>
              </a:ext>
            </a:extLst>
          </p:cNvPr>
          <p:cNvSpPr txBox="1">
            <a:spLocks/>
          </p:cNvSpPr>
          <p:nvPr/>
        </p:nvSpPr>
        <p:spPr>
          <a:xfrm>
            <a:off x="2705200" y="2936370"/>
            <a:ext cx="18834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Poppins"/>
              <a:buNone/>
              <a:defRPr sz="2000" b="1" i="0" u="none" strike="noStrike" cap="none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Poppins"/>
              <a:buNone/>
              <a:defRPr sz="2500" b="1" i="0" u="none" strike="noStrike" cap="none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Poppins"/>
              <a:buNone/>
              <a:defRPr sz="2500" b="1" i="0" u="none" strike="noStrike" cap="none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Poppins"/>
              <a:buNone/>
              <a:defRPr sz="2500" b="1" i="0" u="none" strike="noStrike" cap="none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Poppins"/>
              <a:buNone/>
              <a:defRPr sz="2500" b="1" i="0" u="none" strike="noStrike" cap="none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Poppins"/>
              <a:buNone/>
              <a:defRPr sz="2500" b="1" i="0" u="none" strike="noStrike" cap="none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Poppins"/>
              <a:buNone/>
              <a:defRPr sz="2500" b="1" i="0" u="none" strike="noStrike" cap="none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Poppins"/>
              <a:buNone/>
              <a:defRPr sz="2500" b="1" i="0" u="none" strike="noStrike" cap="none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Poppins"/>
              <a:buNone/>
              <a:defRPr sz="2500" b="1" i="0" u="none" strike="noStrike" cap="none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en-IN" dirty="0"/>
              <a:t>Accurate music</a:t>
            </a:r>
          </a:p>
        </p:txBody>
      </p:sp>
    </p:spTree>
    <p:extLst>
      <p:ext uri="{BB962C8B-B14F-4D97-AF65-F5344CB8AC3E}">
        <p14:creationId xmlns:p14="http://schemas.microsoft.com/office/powerpoint/2010/main" val="36076545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3" name="Google Shape;2113;p57"/>
          <p:cNvSpPr/>
          <p:nvPr/>
        </p:nvSpPr>
        <p:spPr>
          <a:xfrm>
            <a:off x="4976361" y="751575"/>
            <a:ext cx="3880800" cy="1599627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4" name="Google Shape;2114;p57"/>
          <p:cNvSpPr txBox="1">
            <a:spLocks noGrp="1"/>
          </p:cNvSpPr>
          <p:nvPr>
            <p:ph type="title" idx="2"/>
          </p:nvPr>
        </p:nvSpPr>
        <p:spPr>
          <a:xfrm>
            <a:off x="2655992" y="1325717"/>
            <a:ext cx="2071714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Expand music and podcast</a:t>
            </a:r>
            <a:endParaRPr sz="2000" dirty="0"/>
          </a:p>
        </p:txBody>
      </p:sp>
      <p:grpSp>
        <p:nvGrpSpPr>
          <p:cNvPr id="2121" name="Google Shape;2121;p57"/>
          <p:cNvGrpSpPr/>
          <p:nvPr/>
        </p:nvGrpSpPr>
        <p:grpSpPr>
          <a:xfrm>
            <a:off x="0" y="200733"/>
            <a:ext cx="2168006" cy="3817925"/>
            <a:chOff x="0" y="184950"/>
            <a:chExt cx="2489100" cy="4773600"/>
          </a:xfrm>
        </p:grpSpPr>
        <p:sp>
          <p:nvSpPr>
            <p:cNvPr id="2122" name="Google Shape;2122;p57"/>
            <p:cNvSpPr/>
            <p:nvPr/>
          </p:nvSpPr>
          <p:spPr>
            <a:xfrm>
              <a:off x="0" y="184950"/>
              <a:ext cx="1243800" cy="47736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3" name="Google Shape;2123;p57"/>
            <p:cNvSpPr/>
            <p:nvPr/>
          </p:nvSpPr>
          <p:spPr>
            <a:xfrm>
              <a:off x="61500" y="4359200"/>
              <a:ext cx="475800" cy="475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4" name="Google Shape;2124;p57"/>
            <p:cNvSpPr/>
            <p:nvPr/>
          </p:nvSpPr>
          <p:spPr>
            <a:xfrm>
              <a:off x="0" y="184950"/>
              <a:ext cx="2489100" cy="4773600"/>
            </a:xfrm>
            <a:prstGeom prst="roundRect">
              <a:avLst>
                <a:gd name="adj" fmla="val 1114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25" name="Google Shape;2125;p57"/>
          <p:cNvSpPr txBox="1"/>
          <p:nvPr/>
        </p:nvSpPr>
        <p:spPr>
          <a:xfrm>
            <a:off x="429284" y="1207613"/>
            <a:ext cx="1738704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</a:rPr>
              <a:t>RECOMMENDATION</a:t>
            </a:r>
            <a:endParaRPr sz="1200" b="1" dirty="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2126" name="Google Shape;2126;p57"/>
          <p:cNvGrpSpPr/>
          <p:nvPr/>
        </p:nvGrpSpPr>
        <p:grpSpPr>
          <a:xfrm>
            <a:off x="156230" y="1265599"/>
            <a:ext cx="222708" cy="222689"/>
            <a:chOff x="4436963" y="889641"/>
            <a:chExt cx="363309" cy="363278"/>
          </a:xfrm>
        </p:grpSpPr>
        <p:sp>
          <p:nvSpPr>
            <p:cNvPr id="2127" name="Google Shape;2127;p57"/>
            <p:cNvSpPr/>
            <p:nvPr/>
          </p:nvSpPr>
          <p:spPr>
            <a:xfrm>
              <a:off x="4565503" y="978133"/>
              <a:ext cx="135897" cy="186569"/>
            </a:xfrm>
            <a:custGeom>
              <a:avLst/>
              <a:gdLst/>
              <a:ahLst/>
              <a:cxnLst/>
              <a:rect l="l" t="t" r="r" b="b"/>
              <a:pathLst>
                <a:path w="4452" h="6112" extrusionOk="0">
                  <a:moveTo>
                    <a:pt x="696" y="1330"/>
                  </a:moveTo>
                  <a:lnTo>
                    <a:pt x="3212" y="3051"/>
                  </a:lnTo>
                  <a:lnTo>
                    <a:pt x="696" y="4782"/>
                  </a:lnTo>
                  <a:lnTo>
                    <a:pt x="696" y="1330"/>
                  </a:lnTo>
                  <a:close/>
                  <a:moveTo>
                    <a:pt x="0" y="0"/>
                  </a:moveTo>
                  <a:lnTo>
                    <a:pt x="0" y="6111"/>
                  </a:lnTo>
                  <a:lnTo>
                    <a:pt x="4452" y="30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2128;p57"/>
            <p:cNvSpPr/>
            <p:nvPr/>
          </p:nvSpPr>
          <p:spPr>
            <a:xfrm>
              <a:off x="4436963" y="889641"/>
              <a:ext cx="363309" cy="363278"/>
            </a:xfrm>
            <a:custGeom>
              <a:avLst/>
              <a:gdLst/>
              <a:ahLst/>
              <a:cxnLst/>
              <a:rect l="l" t="t" r="r" b="b"/>
              <a:pathLst>
                <a:path w="11902" h="11901" extrusionOk="0">
                  <a:moveTo>
                    <a:pt x="5951" y="705"/>
                  </a:moveTo>
                  <a:cubicBezTo>
                    <a:pt x="8850" y="705"/>
                    <a:pt x="11205" y="3060"/>
                    <a:pt x="11205" y="5950"/>
                  </a:cubicBezTo>
                  <a:cubicBezTo>
                    <a:pt x="11205" y="8850"/>
                    <a:pt x="8850" y="11205"/>
                    <a:pt x="5951" y="11205"/>
                  </a:cubicBezTo>
                  <a:cubicBezTo>
                    <a:pt x="3051" y="11205"/>
                    <a:pt x="696" y="8850"/>
                    <a:pt x="696" y="5950"/>
                  </a:cubicBezTo>
                  <a:cubicBezTo>
                    <a:pt x="696" y="3060"/>
                    <a:pt x="3051" y="705"/>
                    <a:pt x="5951" y="705"/>
                  </a:cubicBezTo>
                  <a:close/>
                  <a:moveTo>
                    <a:pt x="5951" y="0"/>
                  </a:moveTo>
                  <a:cubicBezTo>
                    <a:pt x="2677" y="0"/>
                    <a:pt x="0" y="2676"/>
                    <a:pt x="0" y="5950"/>
                  </a:cubicBezTo>
                  <a:cubicBezTo>
                    <a:pt x="0" y="9233"/>
                    <a:pt x="2677" y="11901"/>
                    <a:pt x="5951" y="11901"/>
                  </a:cubicBezTo>
                  <a:cubicBezTo>
                    <a:pt x="9225" y="11901"/>
                    <a:pt x="11901" y="9233"/>
                    <a:pt x="11901" y="5950"/>
                  </a:cubicBezTo>
                  <a:cubicBezTo>
                    <a:pt x="11901" y="2676"/>
                    <a:pt x="9225" y="0"/>
                    <a:pt x="59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29" name="Google Shape;2129;p57"/>
          <p:cNvSpPr/>
          <p:nvPr/>
        </p:nvSpPr>
        <p:spPr>
          <a:xfrm>
            <a:off x="141854" y="362256"/>
            <a:ext cx="251459" cy="201169"/>
          </a:xfrm>
          <a:custGeom>
            <a:avLst/>
            <a:gdLst/>
            <a:ahLst/>
            <a:cxnLst/>
            <a:rect l="l" t="t" r="r" b="b"/>
            <a:pathLst>
              <a:path w="2392" h="1972" extrusionOk="0">
                <a:moveTo>
                  <a:pt x="1196" y="196"/>
                </a:moveTo>
                <a:lnTo>
                  <a:pt x="2017" y="964"/>
                </a:lnTo>
                <a:lnTo>
                  <a:pt x="1883" y="964"/>
                </a:lnTo>
                <a:lnTo>
                  <a:pt x="1883" y="1829"/>
                </a:lnTo>
                <a:lnTo>
                  <a:pt x="1410" y="1829"/>
                </a:lnTo>
                <a:lnTo>
                  <a:pt x="1410" y="1187"/>
                </a:lnTo>
                <a:lnTo>
                  <a:pt x="964" y="1187"/>
                </a:lnTo>
                <a:lnTo>
                  <a:pt x="964" y="1829"/>
                </a:lnTo>
                <a:lnTo>
                  <a:pt x="509" y="1829"/>
                </a:lnTo>
                <a:lnTo>
                  <a:pt x="509" y="964"/>
                </a:lnTo>
                <a:lnTo>
                  <a:pt x="375" y="964"/>
                </a:lnTo>
                <a:lnTo>
                  <a:pt x="1196" y="196"/>
                </a:lnTo>
                <a:close/>
                <a:moveTo>
                  <a:pt x="1196" y="0"/>
                </a:moveTo>
                <a:lnTo>
                  <a:pt x="1" y="1115"/>
                </a:lnTo>
                <a:lnTo>
                  <a:pt x="366" y="1115"/>
                </a:lnTo>
                <a:lnTo>
                  <a:pt x="366" y="1972"/>
                </a:lnTo>
                <a:lnTo>
                  <a:pt x="1107" y="1972"/>
                </a:lnTo>
                <a:lnTo>
                  <a:pt x="1107" y="1329"/>
                </a:lnTo>
                <a:lnTo>
                  <a:pt x="1259" y="1329"/>
                </a:lnTo>
                <a:lnTo>
                  <a:pt x="1259" y="1972"/>
                </a:lnTo>
                <a:lnTo>
                  <a:pt x="2026" y="1972"/>
                </a:lnTo>
                <a:lnTo>
                  <a:pt x="2026" y="1115"/>
                </a:lnTo>
                <a:lnTo>
                  <a:pt x="2392" y="1115"/>
                </a:lnTo>
                <a:lnTo>
                  <a:pt x="119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0" name="Google Shape;2130;p57">
            <a:hlinkClick r:id="rId3" action="ppaction://hlinksldjump"/>
          </p:cNvPr>
          <p:cNvSpPr txBox="1"/>
          <p:nvPr/>
        </p:nvSpPr>
        <p:spPr>
          <a:xfrm>
            <a:off x="420879" y="751575"/>
            <a:ext cx="1899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TABLE OF CONTENTS</a:t>
            </a:r>
            <a:endParaRPr sz="1200" b="1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131" name="Google Shape;2131;p57"/>
          <p:cNvSpPr/>
          <p:nvPr/>
        </p:nvSpPr>
        <p:spPr>
          <a:xfrm>
            <a:off x="523226" y="1589567"/>
            <a:ext cx="329100" cy="329100"/>
          </a:xfrm>
          <a:prstGeom prst="ellipse">
            <a:avLst/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05</a:t>
            </a:r>
            <a:endParaRPr dirty="0"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2132" name="Google Shape;2132;p57">
            <a:hlinkClick r:id="rId4" action="ppaction://hlinksldjump"/>
          </p:cNvPr>
          <p:cNvSpPr txBox="1"/>
          <p:nvPr/>
        </p:nvSpPr>
        <p:spPr>
          <a:xfrm>
            <a:off x="917288" y="1516217"/>
            <a:ext cx="12507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1" dirty="0">
                <a:solidFill>
                  <a:schemeClr val="lt1"/>
                </a:solidFill>
                <a:uFill>
                  <a:noFill/>
                </a:uFill>
                <a:latin typeface="Poppins Light"/>
                <a:ea typeface="Poppins Light"/>
                <a:cs typeface="Poppins Light"/>
                <a:sym typeface="Poppins Light"/>
              </a:rPr>
              <a:t>Personalized music</a:t>
            </a:r>
            <a:endParaRPr sz="1200" i="1" dirty="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2133" name="Google Shape;2133;p57">
            <a:hlinkClick r:id="" action="ppaction://noaction"/>
          </p:cNvPr>
          <p:cNvSpPr txBox="1"/>
          <p:nvPr/>
        </p:nvSpPr>
        <p:spPr>
          <a:xfrm>
            <a:off x="917288" y="2026442"/>
            <a:ext cx="11076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1" dirty="0">
                <a:solidFill>
                  <a:schemeClr val="lt1"/>
                </a:solidFill>
                <a:uFill>
                  <a:noFill/>
                </a:uFill>
                <a:latin typeface="Poppins Light"/>
                <a:ea typeface="Poppins Light"/>
                <a:cs typeface="Poppins Light"/>
                <a:sym typeface="Poppins Light"/>
              </a:rPr>
              <a:t>Accurate music</a:t>
            </a:r>
            <a:endParaRPr sz="1200" i="1" dirty="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2134" name="Google Shape;2134;p57">
            <a:hlinkClick r:id="" action="ppaction://noaction"/>
          </p:cNvPr>
          <p:cNvSpPr txBox="1"/>
          <p:nvPr/>
        </p:nvSpPr>
        <p:spPr>
          <a:xfrm>
            <a:off x="917288" y="2536667"/>
            <a:ext cx="12507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1" dirty="0">
                <a:solidFill>
                  <a:schemeClr val="lt1"/>
                </a:solidFill>
                <a:uFill>
                  <a:noFill/>
                </a:uFill>
                <a:latin typeface="Poppins Light"/>
                <a:ea typeface="Poppins Light"/>
                <a:cs typeface="Poppins Light"/>
                <a:sym typeface="Poppins Light"/>
              </a:rPr>
              <a:t>Expand music and podcast</a:t>
            </a:r>
            <a:endParaRPr sz="1200" i="1" dirty="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2135" name="Google Shape;2135;p57">
            <a:hlinkClick r:id="" action="ppaction://noaction"/>
          </p:cNvPr>
          <p:cNvSpPr txBox="1"/>
          <p:nvPr/>
        </p:nvSpPr>
        <p:spPr>
          <a:xfrm>
            <a:off x="917288" y="3046892"/>
            <a:ext cx="11076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1" dirty="0">
                <a:solidFill>
                  <a:schemeClr val="lt1"/>
                </a:solidFill>
                <a:uFill>
                  <a:noFill/>
                </a:uFill>
                <a:latin typeface="Poppins Light"/>
                <a:ea typeface="Poppins Light"/>
                <a:cs typeface="Poppins Light"/>
                <a:sym typeface="Poppins Light"/>
              </a:rPr>
              <a:t>User friendly</a:t>
            </a:r>
            <a:endParaRPr sz="1200" i="1" dirty="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cxnSp>
        <p:nvCxnSpPr>
          <p:cNvPr id="2136" name="Google Shape;2136;p57"/>
          <p:cNvCxnSpPr/>
          <p:nvPr/>
        </p:nvCxnSpPr>
        <p:spPr>
          <a:xfrm rot="10800000">
            <a:off x="75" y="688600"/>
            <a:ext cx="2168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37" name="Google Shape;2137;p57"/>
          <p:cNvCxnSpPr/>
          <p:nvPr/>
        </p:nvCxnSpPr>
        <p:spPr>
          <a:xfrm rot="10800000">
            <a:off x="75" y="1145800"/>
            <a:ext cx="2168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38" name="Google Shape;2138;p57"/>
          <p:cNvCxnSpPr/>
          <p:nvPr/>
        </p:nvCxnSpPr>
        <p:spPr>
          <a:xfrm rot="10800000">
            <a:off x="75" y="3615996"/>
            <a:ext cx="2168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39" name="Google Shape;2139;p57"/>
          <p:cNvSpPr/>
          <p:nvPr/>
        </p:nvSpPr>
        <p:spPr>
          <a:xfrm>
            <a:off x="523226" y="2099792"/>
            <a:ext cx="329100" cy="329100"/>
          </a:xfrm>
          <a:prstGeom prst="ellipse">
            <a:avLst/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06</a:t>
            </a:r>
            <a:endParaRPr dirty="0"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2140" name="Google Shape;2140;p57"/>
          <p:cNvSpPr/>
          <p:nvPr/>
        </p:nvSpPr>
        <p:spPr>
          <a:xfrm>
            <a:off x="523226" y="2610017"/>
            <a:ext cx="329100" cy="329100"/>
          </a:xfrm>
          <a:prstGeom prst="ellipse">
            <a:avLst/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07</a:t>
            </a:r>
            <a:endParaRPr dirty="0"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2141" name="Google Shape;2141;p57"/>
          <p:cNvSpPr/>
          <p:nvPr/>
        </p:nvSpPr>
        <p:spPr>
          <a:xfrm>
            <a:off x="523226" y="3154108"/>
            <a:ext cx="329100" cy="329100"/>
          </a:xfrm>
          <a:prstGeom prst="ellipse">
            <a:avLst/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08</a:t>
            </a:r>
            <a:endParaRPr dirty="0"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2142" name="Google Shape;2142;p57"/>
          <p:cNvSpPr/>
          <p:nvPr/>
        </p:nvSpPr>
        <p:spPr>
          <a:xfrm>
            <a:off x="161966" y="797362"/>
            <a:ext cx="211236" cy="239677"/>
          </a:xfrm>
          <a:custGeom>
            <a:avLst/>
            <a:gdLst/>
            <a:ahLst/>
            <a:cxnLst/>
            <a:rect l="l" t="t" r="r" b="b"/>
            <a:pathLst>
              <a:path w="10491" h="11905" extrusionOk="0">
                <a:moveTo>
                  <a:pt x="9795" y="874"/>
                </a:moveTo>
                <a:lnTo>
                  <a:pt x="9795" y="2944"/>
                </a:lnTo>
                <a:lnTo>
                  <a:pt x="4219" y="4184"/>
                </a:lnTo>
                <a:lnTo>
                  <a:pt x="4219" y="2114"/>
                </a:lnTo>
                <a:lnTo>
                  <a:pt x="9795" y="874"/>
                </a:lnTo>
                <a:close/>
                <a:moveTo>
                  <a:pt x="8394" y="7021"/>
                </a:moveTo>
                <a:cubicBezTo>
                  <a:pt x="9161" y="7021"/>
                  <a:pt x="9786" y="7645"/>
                  <a:pt x="9786" y="8422"/>
                </a:cubicBezTo>
                <a:cubicBezTo>
                  <a:pt x="9786" y="9189"/>
                  <a:pt x="9161" y="9813"/>
                  <a:pt x="8394" y="9813"/>
                </a:cubicBezTo>
                <a:cubicBezTo>
                  <a:pt x="7618" y="9813"/>
                  <a:pt x="6994" y="9189"/>
                  <a:pt x="6994" y="8422"/>
                </a:cubicBezTo>
                <a:cubicBezTo>
                  <a:pt x="6994" y="7645"/>
                  <a:pt x="7618" y="7021"/>
                  <a:pt x="8394" y="7021"/>
                </a:cubicBezTo>
                <a:close/>
                <a:moveTo>
                  <a:pt x="2114" y="8422"/>
                </a:moveTo>
                <a:cubicBezTo>
                  <a:pt x="2881" y="8422"/>
                  <a:pt x="3506" y="9046"/>
                  <a:pt x="3506" y="9813"/>
                </a:cubicBezTo>
                <a:cubicBezTo>
                  <a:pt x="3506" y="10580"/>
                  <a:pt x="2881" y="11205"/>
                  <a:pt x="2114" y="11205"/>
                </a:cubicBezTo>
                <a:cubicBezTo>
                  <a:pt x="1347" y="11205"/>
                  <a:pt x="722" y="10580"/>
                  <a:pt x="722" y="9813"/>
                </a:cubicBezTo>
                <a:cubicBezTo>
                  <a:pt x="722" y="9046"/>
                  <a:pt x="1347" y="8422"/>
                  <a:pt x="2114" y="8422"/>
                </a:cubicBezTo>
                <a:close/>
                <a:moveTo>
                  <a:pt x="10491" y="0"/>
                </a:moveTo>
                <a:lnTo>
                  <a:pt x="3514" y="1552"/>
                </a:lnTo>
                <a:lnTo>
                  <a:pt x="3514" y="8252"/>
                </a:lnTo>
                <a:cubicBezTo>
                  <a:pt x="3145" y="7924"/>
                  <a:pt x="2657" y="7723"/>
                  <a:pt x="2124" y="7723"/>
                </a:cubicBezTo>
                <a:cubicBezTo>
                  <a:pt x="2091" y="7723"/>
                  <a:pt x="2058" y="7724"/>
                  <a:pt x="2025" y="7726"/>
                </a:cubicBezTo>
                <a:cubicBezTo>
                  <a:pt x="936" y="7770"/>
                  <a:pt x="62" y="8662"/>
                  <a:pt x="35" y="9751"/>
                </a:cubicBezTo>
                <a:cubicBezTo>
                  <a:pt x="1" y="10932"/>
                  <a:pt x="949" y="11904"/>
                  <a:pt x="2116" y="11904"/>
                </a:cubicBezTo>
                <a:cubicBezTo>
                  <a:pt x="2156" y="11904"/>
                  <a:pt x="2197" y="11903"/>
                  <a:pt x="2239" y="11901"/>
                </a:cubicBezTo>
                <a:cubicBezTo>
                  <a:pt x="3354" y="11838"/>
                  <a:pt x="4219" y="10902"/>
                  <a:pt x="4219" y="9786"/>
                </a:cubicBezTo>
                <a:lnTo>
                  <a:pt x="4219" y="4898"/>
                </a:lnTo>
                <a:lnTo>
                  <a:pt x="9795" y="3658"/>
                </a:lnTo>
                <a:lnTo>
                  <a:pt x="9795" y="6860"/>
                </a:lnTo>
                <a:cubicBezTo>
                  <a:pt x="9425" y="6524"/>
                  <a:pt x="8937" y="6323"/>
                  <a:pt x="8404" y="6323"/>
                </a:cubicBezTo>
                <a:cubicBezTo>
                  <a:pt x="8371" y="6323"/>
                  <a:pt x="8338" y="6324"/>
                  <a:pt x="8305" y="6325"/>
                </a:cubicBezTo>
                <a:cubicBezTo>
                  <a:pt x="7217" y="6379"/>
                  <a:pt x="6342" y="7271"/>
                  <a:pt x="6307" y="8359"/>
                </a:cubicBezTo>
                <a:cubicBezTo>
                  <a:pt x="6272" y="9545"/>
                  <a:pt x="7228" y="10512"/>
                  <a:pt x="8409" y="10512"/>
                </a:cubicBezTo>
                <a:cubicBezTo>
                  <a:pt x="8445" y="10512"/>
                  <a:pt x="8482" y="10511"/>
                  <a:pt x="8519" y="10509"/>
                </a:cubicBezTo>
                <a:cubicBezTo>
                  <a:pt x="9625" y="10447"/>
                  <a:pt x="10491" y="9510"/>
                  <a:pt x="10491" y="8395"/>
                </a:cubicBezTo>
                <a:lnTo>
                  <a:pt x="10491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43" name="Google Shape;2143;p57"/>
          <p:cNvGrpSpPr/>
          <p:nvPr/>
        </p:nvGrpSpPr>
        <p:grpSpPr>
          <a:xfrm>
            <a:off x="171571" y="3727018"/>
            <a:ext cx="192025" cy="201167"/>
            <a:chOff x="848108" y="2667020"/>
            <a:chExt cx="53144" cy="56135"/>
          </a:xfrm>
        </p:grpSpPr>
        <p:sp>
          <p:nvSpPr>
            <p:cNvPr id="2144" name="Google Shape;2144;p57"/>
            <p:cNvSpPr/>
            <p:nvPr/>
          </p:nvSpPr>
          <p:spPr>
            <a:xfrm>
              <a:off x="859005" y="2667020"/>
              <a:ext cx="31349" cy="31349"/>
            </a:xfrm>
            <a:custGeom>
              <a:avLst/>
              <a:gdLst/>
              <a:ahLst/>
              <a:cxnLst/>
              <a:rect l="l" t="t" r="r" b="b"/>
              <a:pathLst>
                <a:path w="1027" h="1027" extrusionOk="0">
                  <a:moveTo>
                    <a:pt x="518" y="143"/>
                  </a:moveTo>
                  <a:cubicBezTo>
                    <a:pt x="723" y="143"/>
                    <a:pt x="884" y="313"/>
                    <a:pt x="884" y="509"/>
                  </a:cubicBezTo>
                  <a:cubicBezTo>
                    <a:pt x="884" y="714"/>
                    <a:pt x="723" y="884"/>
                    <a:pt x="518" y="884"/>
                  </a:cubicBezTo>
                  <a:cubicBezTo>
                    <a:pt x="313" y="884"/>
                    <a:pt x="144" y="714"/>
                    <a:pt x="144" y="509"/>
                  </a:cubicBezTo>
                  <a:cubicBezTo>
                    <a:pt x="144" y="313"/>
                    <a:pt x="313" y="143"/>
                    <a:pt x="518" y="143"/>
                  </a:cubicBezTo>
                  <a:close/>
                  <a:moveTo>
                    <a:pt x="518" y="0"/>
                  </a:moveTo>
                  <a:cubicBezTo>
                    <a:pt x="233" y="0"/>
                    <a:pt x="1" y="232"/>
                    <a:pt x="1" y="509"/>
                  </a:cubicBezTo>
                  <a:cubicBezTo>
                    <a:pt x="1" y="794"/>
                    <a:pt x="233" y="1026"/>
                    <a:pt x="518" y="1026"/>
                  </a:cubicBezTo>
                  <a:cubicBezTo>
                    <a:pt x="804" y="1026"/>
                    <a:pt x="1027" y="794"/>
                    <a:pt x="1027" y="509"/>
                  </a:cubicBezTo>
                  <a:cubicBezTo>
                    <a:pt x="1027" y="232"/>
                    <a:pt x="804" y="0"/>
                    <a:pt x="5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5" name="Google Shape;2145;p57"/>
            <p:cNvSpPr/>
            <p:nvPr/>
          </p:nvSpPr>
          <p:spPr>
            <a:xfrm>
              <a:off x="848108" y="2705695"/>
              <a:ext cx="53144" cy="17460"/>
            </a:xfrm>
            <a:custGeom>
              <a:avLst/>
              <a:gdLst/>
              <a:ahLst/>
              <a:cxnLst/>
              <a:rect l="l" t="t" r="r" b="b"/>
              <a:pathLst>
                <a:path w="1741" h="572" extrusionOk="0">
                  <a:moveTo>
                    <a:pt x="875" y="0"/>
                  </a:moveTo>
                  <a:cubicBezTo>
                    <a:pt x="518" y="0"/>
                    <a:pt x="179" y="188"/>
                    <a:pt x="1" y="500"/>
                  </a:cubicBezTo>
                  <a:lnTo>
                    <a:pt x="126" y="571"/>
                  </a:lnTo>
                  <a:cubicBezTo>
                    <a:pt x="286" y="304"/>
                    <a:pt x="563" y="143"/>
                    <a:pt x="875" y="143"/>
                  </a:cubicBezTo>
                  <a:cubicBezTo>
                    <a:pt x="1179" y="143"/>
                    <a:pt x="1464" y="304"/>
                    <a:pt x="1616" y="571"/>
                  </a:cubicBezTo>
                  <a:lnTo>
                    <a:pt x="1741" y="500"/>
                  </a:lnTo>
                  <a:cubicBezTo>
                    <a:pt x="1562" y="188"/>
                    <a:pt x="1232" y="0"/>
                    <a:pt x="8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46" name="Google Shape;2146;p57">
            <a:hlinkClick r:id="" action="ppaction://noaction"/>
          </p:cNvPr>
          <p:cNvSpPr txBox="1"/>
          <p:nvPr/>
        </p:nvSpPr>
        <p:spPr>
          <a:xfrm>
            <a:off x="420879" y="3663051"/>
            <a:ext cx="1899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THANKS!</a:t>
            </a:r>
            <a:endParaRPr sz="1200" b="1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147" name="Google Shape;2147;p57">
            <a:hlinkClick r:id="rId5" action="ppaction://hlinksldjump"/>
          </p:cNvPr>
          <p:cNvSpPr txBox="1"/>
          <p:nvPr/>
        </p:nvSpPr>
        <p:spPr>
          <a:xfrm>
            <a:off x="420879" y="298293"/>
            <a:ext cx="1899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HOME</a:t>
            </a:r>
            <a:endParaRPr sz="1200" b="1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2148" name="Google Shape;2148;p57"/>
          <p:cNvGrpSpPr/>
          <p:nvPr/>
        </p:nvGrpSpPr>
        <p:grpSpPr>
          <a:xfrm>
            <a:off x="6341136" y="4613307"/>
            <a:ext cx="70559" cy="69120"/>
            <a:chOff x="6341136" y="4613307"/>
            <a:chExt cx="70559" cy="69120"/>
          </a:xfrm>
        </p:grpSpPr>
        <p:sp>
          <p:nvSpPr>
            <p:cNvPr id="2149" name="Google Shape;2149;p57">
              <a:hlinkClick r:id="" action="ppaction://hlinkshowjump?jump=nextslide"/>
            </p:cNvPr>
            <p:cNvSpPr/>
            <p:nvPr/>
          </p:nvSpPr>
          <p:spPr>
            <a:xfrm>
              <a:off x="6341136" y="4613307"/>
              <a:ext cx="60485" cy="69120"/>
            </a:xfrm>
            <a:custGeom>
              <a:avLst/>
              <a:gdLst/>
              <a:ahLst/>
              <a:cxnLst/>
              <a:rect l="l" t="t" r="r" b="b"/>
              <a:pathLst>
                <a:path w="9414" h="10758" extrusionOk="0">
                  <a:moveTo>
                    <a:pt x="0" y="0"/>
                  </a:moveTo>
                  <a:lnTo>
                    <a:pt x="0" y="10758"/>
                  </a:lnTo>
                  <a:lnTo>
                    <a:pt x="9413" y="52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2150;p57">
              <a:hlinkClick r:id="" action="ppaction://hlinkshowjump?jump=nextslide"/>
            </p:cNvPr>
            <p:cNvSpPr/>
            <p:nvPr/>
          </p:nvSpPr>
          <p:spPr>
            <a:xfrm>
              <a:off x="6399450" y="4613307"/>
              <a:ext cx="12246" cy="69120"/>
            </a:xfrm>
            <a:custGeom>
              <a:avLst/>
              <a:gdLst/>
              <a:ahLst/>
              <a:cxnLst/>
              <a:rect l="l" t="t" r="r" b="b"/>
              <a:pathLst>
                <a:path w="1906" h="10758" extrusionOk="0">
                  <a:moveTo>
                    <a:pt x="1" y="0"/>
                  </a:moveTo>
                  <a:lnTo>
                    <a:pt x="1" y="10758"/>
                  </a:lnTo>
                  <a:lnTo>
                    <a:pt x="1906" y="10758"/>
                  </a:lnTo>
                  <a:lnTo>
                    <a:pt x="19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51" name="Google Shape;2151;p57"/>
          <p:cNvGrpSpPr/>
          <p:nvPr/>
        </p:nvGrpSpPr>
        <p:grpSpPr>
          <a:xfrm>
            <a:off x="5085640" y="4613307"/>
            <a:ext cx="71285" cy="69120"/>
            <a:chOff x="5085640" y="4613307"/>
            <a:chExt cx="71285" cy="69120"/>
          </a:xfrm>
        </p:grpSpPr>
        <p:sp>
          <p:nvSpPr>
            <p:cNvPr id="2152" name="Google Shape;2152;p57">
              <a:hlinkClick r:id="" action="ppaction://hlinkshowjump?jump=previousslide"/>
            </p:cNvPr>
            <p:cNvSpPr/>
            <p:nvPr/>
          </p:nvSpPr>
          <p:spPr>
            <a:xfrm>
              <a:off x="5085640" y="4613307"/>
              <a:ext cx="12966" cy="69120"/>
            </a:xfrm>
            <a:custGeom>
              <a:avLst/>
              <a:gdLst/>
              <a:ahLst/>
              <a:cxnLst/>
              <a:rect l="l" t="t" r="r" b="b"/>
              <a:pathLst>
                <a:path w="2018" h="10758" extrusionOk="0">
                  <a:moveTo>
                    <a:pt x="0" y="0"/>
                  </a:moveTo>
                  <a:lnTo>
                    <a:pt x="0" y="10758"/>
                  </a:lnTo>
                  <a:lnTo>
                    <a:pt x="2017" y="10758"/>
                  </a:lnTo>
                  <a:lnTo>
                    <a:pt x="201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57">
              <a:hlinkClick r:id="" action="ppaction://hlinkshowjump?jump=previousslide"/>
            </p:cNvPr>
            <p:cNvSpPr/>
            <p:nvPr/>
          </p:nvSpPr>
          <p:spPr>
            <a:xfrm>
              <a:off x="5096440" y="4613307"/>
              <a:ext cx="60485" cy="69120"/>
            </a:xfrm>
            <a:custGeom>
              <a:avLst/>
              <a:gdLst/>
              <a:ahLst/>
              <a:cxnLst/>
              <a:rect l="l" t="t" r="r" b="b"/>
              <a:pathLst>
                <a:path w="9414" h="10758" extrusionOk="0">
                  <a:moveTo>
                    <a:pt x="9413" y="0"/>
                  </a:moveTo>
                  <a:lnTo>
                    <a:pt x="0" y="5267"/>
                  </a:lnTo>
                  <a:lnTo>
                    <a:pt x="9413" y="10758"/>
                  </a:lnTo>
                  <a:lnTo>
                    <a:pt x="94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154" name="Google Shape;2154;p57"/>
          <p:cNvCxnSpPr/>
          <p:nvPr/>
        </p:nvCxnSpPr>
        <p:spPr>
          <a:xfrm>
            <a:off x="2705200" y="4909513"/>
            <a:ext cx="6067500" cy="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55" name="Google Shape;2155;p57"/>
          <p:cNvSpPr/>
          <p:nvPr/>
        </p:nvSpPr>
        <p:spPr>
          <a:xfrm>
            <a:off x="6827361" y="4862825"/>
            <a:ext cx="89400" cy="89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156" name="Google Shape;2156;p57"/>
          <p:cNvCxnSpPr>
            <a:endCxn id="2155" idx="2"/>
          </p:cNvCxnSpPr>
          <p:nvPr/>
        </p:nvCxnSpPr>
        <p:spPr>
          <a:xfrm rot="10800000" flipH="1">
            <a:off x="2705361" y="4907525"/>
            <a:ext cx="4122000" cy="21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" name="Google Shape;2119;p57">
            <a:extLst>
              <a:ext uri="{FF2B5EF4-FFF2-40B4-BE49-F238E27FC236}">
                <a16:creationId xmlns:a16="http://schemas.microsoft.com/office/drawing/2014/main" id="{4125FA73-EB2C-61B4-74D2-4A4867A47625}"/>
              </a:ext>
            </a:extLst>
          </p:cNvPr>
          <p:cNvSpPr txBox="1">
            <a:spLocks/>
          </p:cNvSpPr>
          <p:nvPr/>
        </p:nvSpPr>
        <p:spPr>
          <a:xfrm>
            <a:off x="5128964" y="823239"/>
            <a:ext cx="3567137" cy="1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"/>
              <a:buNone/>
              <a:defRPr sz="12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 algn="just"/>
            <a:r>
              <a:rPr lang="en-US" dirty="0"/>
              <a:t>Diversify podcast offerings with trending and popular shows. </a:t>
            </a:r>
          </a:p>
          <a:p>
            <a:pPr marL="0" indent="0" algn="just"/>
            <a:endParaRPr lang="en-US" dirty="0"/>
          </a:p>
          <a:p>
            <a:pPr marL="0" indent="0" algn="just"/>
            <a:r>
              <a:rPr lang="en-US" dirty="0"/>
              <a:t>Enrich the selection to incorporate in-demand content, catering to broader interests and enhancing user engagement.</a:t>
            </a:r>
          </a:p>
        </p:txBody>
      </p:sp>
      <p:sp>
        <p:nvSpPr>
          <p:cNvPr id="24" name="Google Shape;2113;p57">
            <a:extLst>
              <a:ext uri="{FF2B5EF4-FFF2-40B4-BE49-F238E27FC236}">
                <a16:creationId xmlns:a16="http://schemas.microsoft.com/office/drawing/2014/main" id="{883ED499-4CEF-7027-24BB-CD1E743E2C9A}"/>
              </a:ext>
            </a:extLst>
          </p:cNvPr>
          <p:cNvSpPr/>
          <p:nvPr/>
        </p:nvSpPr>
        <p:spPr>
          <a:xfrm>
            <a:off x="4976361" y="2519965"/>
            <a:ext cx="3880800" cy="1599627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119;p57">
            <a:extLst>
              <a:ext uri="{FF2B5EF4-FFF2-40B4-BE49-F238E27FC236}">
                <a16:creationId xmlns:a16="http://schemas.microsoft.com/office/drawing/2014/main" id="{056896F0-5DF9-5F32-FB7B-A0AC8190CFCF}"/>
              </a:ext>
            </a:extLst>
          </p:cNvPr>
          <p:cNvSpPr txBox="1">
            <a:spLocks/>
          </p:cNvSpPr>
          <p:nvPr/>
        </p:nvSpPr>
        <p:spPr>
          <a:xfrm>
            <a:off x="5018121" y="2658116"/>
            <a:ext cx="3567137" cy="1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"/>
              <a:buNone/>
              <a:defRPr sz="12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 algn="just"/>
            <a:r>
              <a:rPr lang="en-US" dirty="0"/>
              <a:t>Optimize Spotify for maximum user-friendliness and enjoyment. </a:t>
            </a:r>
          </a:p>
          <a:p>
            <a:pPr marL="0" indent="0" algn="just"/>
            <a:endParaRPr lang="en-US" dirty="0"/>
          </a:p>
          <a:p>
            <a:pPr marL="0" indent="0" algn="just"/>
            <a:r>
              <a:rPr lang="en-US" dirty="0"/>
              <a:t>Strive to create an experience that is intuitive and pleasurable, ensuring users find navigating and using the platform effortless and delightful.</a:t>
            </a:r>
          </a:p>
        </p:txBody>
      </p:sp>
      <p:sp>
        <p:nvSpPr>
          <p:cNvPr id="26" name="Google Shape;2114;p57">
            <a:extLst>
              <a:ext uri="{FF2B5EF4-FFF2-40B4-BE49-F238E27FC236}">
                <a16:creationId xmlns:a16="http://schemas.microsoft.com/office/drawing/2014/main" id="{AFA30A9B-9499-0052-5E24-EC1F5A2E08DB}"/>
              </a:ext>
            </a:extLst>
          </p:cNvPr>
          <p:cNvSpPr txBox="1">
            <a:spLocks/>
          </p:cNvSpPr>
          <p:nvPr/>
        </p:nvSpPr>
        <p:spPr>
          <a:xfrm>
            <a:off x="2705200" y="2936370"/>
            <a:ext cx="18834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Poppins"/>
              <a:buNone/>
              <a:defRPr sz="2000" b="1" i="0" u="none" strike="noStrike" cap="none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Poppins"/>
              <a:buNone/>
              <a:defRPr sz="2500" b="1" i="0" u="none" strike="noStrike" cap="none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Poppins"/>
              <a:buNone/>
              <a:defRPr sz="2500" b="1" i="0" u="none" strike="noStrike" cap="none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Poppins"/>
              <a:buNone/>
              <a:defRPr sz="2500" b="1" i="0" u="none" strike="noStrike" cap="none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Poppins"/>
              <a:buNone/>
              <a:defRPr sz="2500" b="1" i="0" u="none" strike="noStrike" cap="none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Poppins"/>
              <a:buNone/>
              <a:defRPr sz="2500" b="1" i="0" u="none" strike="noStrike" cap="none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Poppins"/>
              <a:buNone/>
              <a:defRPr sz="2500" b="1" i="0" u="none" strike="noStrike" cap="none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Poppins"/>
              <a:buNone/>
              <a:defRPr sz="2500" b="1" i="0" u="none" strike="noStrike" cap="none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Poppins"/>
              <a:buNone/>
              <a:defRPr sz="2500" b="1" i="0" u="none" strike="noStrike" cap="none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en-IN" dirty="0"/>
              <a:t>User friendly</a:t>
            </a:r>
          </a:p>
        </p:txBody>
      </p:sp>
    </p:spTree>
    <p:extLst>
      <p:ext uri="{BB962C8B-B14F-4D97-AF65-F5344CB8AC3E}">
        <p14:creationId xmlns:p14="http://schemas.microsoft.com/office/powerpoint/2010/main" val="6658406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2" name="Google Shape;1332;p45"/>
          <p:cNvGrpSpPr/>
          <p:nvPr/>
        </p:nvGrpSpPr>
        <p:grpSpPr>
          <a:xfrm>
            <a:off x="6341136" y="4613307"/>
            <a:ext cx="70559" cy="69120"/>
            <a:chOff x="6341136" y="4613307"/>
            <a:chExt cx="70559" cy="69120"/>
          </a:xfrm>
        </p:grpSpPr>
        <p:sp>
          <p:nvSpPr>
            <p:cNvPr id="1333" name="Google Shape;1333;p45">
              <a:hlinkClick r:id="" action="ppaction://hlinkshowjump?jump=nextslide"/>
            </p:cNvPr>
            <p:cNvSpPr/>
            <p:nvPr/>
          </p:nvSpPr>
          <p:spPr>
            <a:xfrm>
              <a:off x="6341136" y="4613307"/>
              <a:ext cx="60485" cy="69120"/>
            </a:xfrm>
            <a:custGeom>
              <a:avLst/>
              <a:gdLst/>
              <a:ahLst/>
              <a:cxnLst/>
              <a:rect l="l" t="t" r="r" b="b"/>
              <a:pathLst>
                <a:path w="9414" h="10758" extrusionOk="0">
                  <a:moveTo>
                    <a:pt x="0" y="0"/>
                  </a:moveTo>
                  <a:lnTo>
                    <a:pt x="0" y="10758"/>
                  </a:lnTo>
                  <a:lnTo>
                    <a:pt x="9413" y="52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45">
              <a:hlinkClick r:id="" action="ppaction://hlinkshowjump?jump=nextslide"/>
            </p:cNvPr>
            <p:cNvSpPr/>
            <p:nvPr/>
          </p:nvSpPr>
          <p:spPr>
            <a:xfrm>
              <a:off x="6399450" y="4613307"/>
              <a:ext cx="12246" cy="69120"/>
            </a:xfrm>
            <a:custGeom>
              <a:avLst/>
              <a:gdLst/>
              <a:ahLst/>
              <a:cxnLst/>
              <a:rect l="l" t="t" r="r" b="b"/>
              <a:pathLst>
                <a:path w="1906" h="10758" extrusionOk="0">
                  <a:moveTo>
                    <a:pt x="1" y="0"/>
                  </a:moveTo>
                  <a:lnTo>
                    <a:pt x="1" y="10758"/>
                  </a:lnTo>
                  <a:lnTo>
                    <a:pt x="1906" y="10758"/>
                  </a:lnTo>
                  <a:lnTo>
                    <a:pt x="19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5" name="Google Shape;1335;p45"/>
          <p:cNvGrpSpPr/>
          <p:nvPr/>
        </p:nvGrpSpPr>
        <p:grpSpPr>
          <a:xfrm>
            <a:off x="5085640" y="4613307"/>
            <a:ext cx="71285" cy="69120"/>
            <a:chOff x="5085640" y="4613307"/>
            <a:chExt cx="71285" cy="69120"/>
          </a:xfrm>
        </p:grpSpPr>
        <p:sp>
          <p:nvSpPr>
            <p:cNvPr id="1336" name="Google Shape;1336;p45">
              <a:hlinkClick r:id="" action="ppaction://hlinkshowjump?jump=previousslide"/>
            </p:cNvPr>
            <p:cNvSpPr/>
            <p:nvPr/>
          </p:nvSpPr>
          <p:spPr>
            <a:xfrm>
              <a:off x="5085640" y="4613307"/>
              <a:ext cx="12966" cy="69120"/>
            </a:xfrm>
            <a:custGeom>
              <a:avLst/>
              <a:gdLst/>
              <a:ahLst/>
              <a:cxnLst/>
              <a:rect l="l" t="t" r="r" b="b"/>
              <a:pathLst>
                <a:path w="2018" h="10758" extrusionOk="0">
                  <a:moveTo>
                    <a:pt x="0" y="0"/>
                  </a:moveTo>
                  <a:lnTo>
                    <a:pt x="0" y="10758"/>
                  </a:lnTo>
                  <a:lnTo>
                    <a:pt x="2017" y="10758"/>
                  </a:lnTo>
                  <a:lnTo>
                    <a:pt x="201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45">
              <a:hlinkClick r:id="" action="ppaction://hlinkshowjump?jump=previousslide"/>
            </p:cNvPr>
            <p:cNvSpPr/>
            <p:nvPr/>
          </p:nvSpPr>
          <p:spPr>
            <a:xfrm>
              <a:off x="5096440" y="4613307"/>
              <a:ext cx="60485" cy="69120"/>
            </a:xfrm>
            <a:custGeom>
              <a:avLst/>
              <a:gdLst/>
              <a:ahLst/>
              <a:cxnLst/>
              <a:rect l="l" t="t" r="r" b="b"/>
              <a:pathLst>
                <a:path w="9414" h="10758" extrusionOk="0">
                  <a:moveTo>
                    <a:pt x="9413" y="0"/>
                  </a:moveTo>
                  <a:lnTo>
                    <a:pt x="0" y="5267"/>
                  </a:lnTo>
                  <a:lnTo>
                    <a:pt x="9413" y="10758"/>
                  </a:lnTo>
                  <a:lnTo>
                    <a:pt x="94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338" name="Google Shape;1338;p45"/>
          <p:cNvCxnSpPr/>
          <p:nvPr/>
        </p:nvCxnSpPr>
        <p:spPr>
          <a:xfrm>
            <a:off x="2705200" y="4909513"/>
            <a:ext cx="6067500" cy="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39" name="Google Shape;1339;p45"/>
          <p:cNvCxnSpPr>
            <a:endCxn id="1340" idx="2"/>
          </p:cNvCxnSpPr>
          <p:nvPr/>
        </p:nvCxnSpPr>
        <p:spPr>
          <a:xfrm rot="10800000" flipH="1">
            <a:off x="2705408" y="4907525"/>
            <a:ext cx="2025900" cy="21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40" name="Google Shape;1340;p45"/>
          <p:cNvSpPr/>
          <p:nvPr/>
        </p:nvSpPr>
        <p:spPr>
          <a:xfrm>
            <a:off x="4731308" y="4862825"/>
            <a:ext cx="89400" cy="89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2113;p57">
            <a:extLst>
              <a:ext uri="{FF2B5EF4-FFF2-40B4-BE49-F238E27FC236}">
                <a16:creationId xmlns:a16="http://schemas.microsoft.com/office/drawing/2014/main" id="{A4FB94E2-2EAE-5C13-DE7E-53FAC378E1D4}"/>
              </a:ext>
            </a:extLst>
          </p:cNvPr>
          <p:cNvSpPr/>
          <p:nvPr/>
        </p:nvSpPr>
        <p:spPr>
          <a:xfrm>
            <a:off x="2043290" y="1301702"/>
            <a:ext cx="5557698" cy="1599627"/>
          </a:xfrm>
          <a:prstGeom prst="roundRect">
            <a:avLst>
              <a:gd name="adj" fmla="val 16667"/>
            </a:avLst>
          </a:prstGeom>
          <a:gradFill>
            <a:gsLst>
              <a:gs pos="5500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1144;p41">
            <a:extLst>
              <a:ext uri="{FF2B5EF4-FFF2-40B4-BE49-F238E27FC236}">
                <a16:creationId xmlns:a16="http://schemas.microsoft.com/office/drawing/2014/main" id="{83F905FC-4CE2-FF5F-1F78-31BC7541423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06054" y="1739122"/>
            <a:ext cx="5250508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>
                <a:effectLst>
                  <a:glow rad="63500">
                    <a:schemeClr val="bg2">
                      <a:alpha val="40000"/>
                    </a:schemeClr>
                  </a:glow>
                </a:effectLst>
              </a:rPr>
              <a:t>Thank You</a:t>
            </a:r>
            <a:endParaRPr sz="5400" dirty="0">
              <a:effectLst>
                <a:glow rad="63500">
                  <a:schemeClr val="bg2">
                    <a:alpha val="40000"/>
                  </a:schemeClr>
                </a:glow>
              </a:effectLs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" name="Google Shape;893;p36"/>
          <p:cNvSpPr/>
          <p:nvPr/>
        </p:nvSpPr>
        <p:spPr>
          <a:xfrm>
            <a:off x="5447825" y="2965450"/>
            <a:ext cx="678600" cy="678600"/>
          </a:xfrm>
          <a:prstGeom prst="ellipse">
            <a:avLst/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4" name="Google Shape;894;p36"/>
          <p:cNvSpPr/>
          <p:nvPr/>
        </p:nvSpPr>
        <p:spPr>
          <a:xfrm>
            <a:off x="2374475" y="2965450"/>
            <a:ext cx="678600" cy="678600"/>
          </a:xfrm>
          <a:prstGeom prst="ellipse">
            <a:avLst/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5" name="Google Shape;895;p36"/>
          <p:cNvSpPr/>
          <p:nvPr/>
        </p:nvSpPr>
        <p:spPr>
          <a:xfrm>
            <a:off x="5447825" y="1564500"/>
            <a:ext cx="678600" cy="678600"/>
          </a:xfrm>
          <a:prstGeom prst="ellipse">
            <a:avLst/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6" name="Google Shape;896;p36"/>
          <p:cNvSpPr/>
          <p:nvPr/>
        </p:nvSpPr>
        <p:spPr>
          <a:xfrm>
            <a:off x="2374475" y="1564500"/>
            <a:ext cx="678600" cy="678600"/>
          </a:xfrm>
          <a:prstGeom prst="ellipse">
            <a:avLst/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7" name="Google Shape;897;p36"/>
          <p:cNvSpPr txBox="1">
            <a:spLocks noGrp="1"/>
          </p:cNvSpPr>
          <p:nvPr>
            <p:ph type="title" idx="2"/>
          </p:nvPr>
        </p:nvSpPr>
        <p:spPr>
          <a:xfrm>
            <a:off x="3093638" y="1406225"/>
            <a:ext cx="20817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898" name="Google Shape;898;p36"/>
          <p:cNvSpPr txBox="1">
            <a:spLocks noGrp="1"/>
          </p:cNvSpPr>
          <p:nvPr>
            <p:ph type="subTitle" idx="1"/>
          </p:nvPr>
        </p:nvSpPr>
        <p:spPr>
          <a:xfrm>
            <a:off x="3093647" y="1992763"/>
            <a:ext cx="2354171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Services that allows user to stream music in demand</a:t>
            </a:r>
          </a:p>
        </p:txBody>
      </p:sp>
      <p:sp>
        <p:nvSpPr>
          <p:cNvPr id="899" name="Google Shape;899;p36"/>
          <p:cNvSpPr txBox="1">
            <a:spLocks noGrp="1"/>
          </p:cNvSpPr>
          <p:nvPr>
            <p:ph type="title" idx="3"/>
          </p:nvPr>
        </p:nvSpPr>
        <p:spPr>
          <a:xfrm>
            <a:off x="6126425" y="1406250"/>
            <a:ext cx="18516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Approach</a:t>
            </a:r>
            <a:endParaRPr dirty="0"/>
          </a:p>
        </p:txBody>
      </p:sp>
      <p:sp>
        <p:nvSpPr>
          <p:cNvPr id="900" name="Google Shape;900;p36"/>
          <p:cNvSpPr txBox="1">
            <a:spLocks noGrp="1"/>
          </p:cNvSpPr>
          <p:nvPr>
            <p:ph type="subTitle" idx="4"/>
          </p:nvPr>
        </p:nvSpPr>
        <p:spPr>
          <a:xfrm>
            <a:off x="6126424" y="1992763"/>
            <a:ext cx="2646275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Exploratory data analysis, Statistical analyisi and machine learnings.</a:t>
            </a:r>
            <a:endParaRPr dirty="0"/>
          </a:p>
        </p:txBody>
      </p:sp>
      <p:sp>
        <p:nvSpPr>
          <p:cNvPr id="901" name="Google Shape;901;p36"/>
          <p:cNvSpPr txBox="1">
            <a:spLocks noGrp="1"/>
          </p:cNvSpPr>
          <p:nvPr>
            <p:ph type="title" idx="5"/>
          </p:nvPr>
        </p:nvSpPr>
        <p:spPr>
          <a:xfrm>
            <a:off x="3093638" y="2807197"/>
            <a:ext cx="20817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Results</a:t>
            </a:r>
            <a:endParaRPr dirty="0"/>
          </a:p>
        </p:txBody>
      </p:sp>
      <p:sp>
        <p:nvSpPr>
          <p:cNvPr id="902" name="Google Shape;902;p36"/>
          <p:cNvSpPr txBox="1">
            <a:spLocks noGrp="1"/>
          </p:cNvSpPr>
          <p:nvPr>
            <p:ph type="subTitle" idx="6"/>
          </p:nvPr>
        </p:nvSpPr>
        <p:spPr>
          <a:xfrm>
            <a:off x="3093648" y="3393718"/>
            <a:ext cx="20817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Insights from the analysis drive solution</a:t>
            </a:r>
            <a:endParaRPr dirty="0"/>
          </a:p>
        </p:txBody>
      </p:sp>
      <p:sp>
        <p:nvSpPr>
          <p:cNvPr id="903" name="Google Shape;903;p36"/>
          <p:cNvSpPr txBox="1">
            <a:spLocks noGrp="1"/>
          </p:cNvSpPr>
          <p:nvPr>
            <p:ph type="title" idx="7"/>
          </p:nvPr>
        </p:nvSpPr>
        <p:spPr>
          <a:xfrm>
            <a:off x="6126425" y="2807188"/>
            <a:ext cx="2746642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Recommendations</a:t>
            </a:r>
            <a:endParaRPr dirty="0"/>
          </a:p>
        </p:txBody>
      </p:sp>
      <p:sp>
        <p:nvSpPr>
          <p:cNvPr id="904" name="Google Shape;904;p36"/>
          <p:cNvSpPr txBox="1">
            <a:spLocks noGrp="1"/>
          </p:cNvSpPr>
          <p:nvPr>
            <p:ph type="subTitle" idx="8"/>
          </p:nvPr>
        </p:nvSpPr>
        <p:spPr>
          <a:xfrm>
            <a:off x="6126425" y="3393712"/>
            <a:ext cx="20817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Recommendation are made through analysis of given data </a:t>
            </a:r>
            <a:endParaRPr dirty="0"/>
          </a:p>
        </p:txBody>
      </p:sp>
      <p:sp>
        <p:nvSpPr>
          <p:cNvPr id="905" name="Google Shape;905;p36"/>
          <p:cNvSpPr txBox="1">
            <a:spLocks noGrp="1"/>
          </p:cNvSpPr>
          <p:nvPr>
            <p:ph type="title" idx="9"/>
          </p:nvPr>
        </p:nvSpPr>
        <p:spPr>
          <a:xfrm>
            <a:off x="2374469" y="1665900"/>
            <a:ext cx="678600" cy="47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906" name="Google Shape;906;p36"/>
          <p:cNvSpPr txBox="1">
            <a:spLocks noGrp="1"/>
          </p:cNvSpPr>
          <p:nvPr>
            <p:ph type="title" idx="13"/>
          </p:nvPr>
        </p:nvSpPr>
        <p:spPr>
          <a:xfrm>
            <a:off x="2374400" y="3066850"/>
            <a:ext cx="678600" cy="47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907" name="Google Shape;907;p36"/>
          <p:cNvSpPr txBox="1">
            <a:spLocks noGrp="1"/>
          </p:cNvSpPr>
          <p:nvPr>
            <p:ph type="title" idx="14"/>
          </p:nvPr>
        </p:nvSpPr>
        <p:spPr>
          <a:xfrm>
            <a:off x="5447825" y="1665900"/>
            <a:ext cx="678600" cy="47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908" name="Google Shape;908;p36"/>
          <p:cNvSpPr txBox="1">
            <a:spLocks noGrp="1"/>
          </p:cNvSpPr>
          <p:nvPr>
            <p:ph type="title" idx="15"/>
          </p:nvPr>
        </p:nvSpPr>
        <p:spPr>
          <a:xfrm>
            <a:off x="5447825" y="3062350"/>
            <a:ext cx="6786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grpSp>
        <p:nvGrpSpPr>
          <p:cNvPr id="909" name="Google Shape;909;p36"/>
          <p:cNvGrpSpPr/>
          <p:nvPr/>
        </p:nvGrpSpPr>
        <p:grpSpPr>
          <a:xfrm>
            <a:off x="5085640" y="4613307"/>
            <a:ext cx="71285" cy="69120"/>
            <a:chOff x="5085640" y="4613307"/>
            <a:chExt cx="71285" cy="69120"/>
          </a:xfrm>
        </p:grpSpPr>
        <p:sp>
          <p:nvSpPr>
            <p:cNvPr id="910" name="Google Shape;910;p36">
              <a:hlinkClick r:id="" action="ppaction://hlinkshowjump?jump=previousslide"/>
            </p:cNvPr>
            <p:cNvSpPr/>
            <p:nvPr/>
          </p:nvSpPr>
          <p:spPr>
            <a:xfrm>
              <a:off x="5085640" y="4613307"/>
              <a:ext cx="12966" cy="69120"/>
            </a:xfrm>
            <a:custGeom>
              <a:avLst/>
              <a:gdLst/>
              <a:ahLst/>
              <a:cxnLst/>
              <a:rect l="l" t="t" r="r" b="b"/>
              <a:pathLst>
                <a:path w="2018" h="10758" extrusionOk="0">
                  <a:moveTo>
                    <a:pt x="0" y="0"/>
                  </a:moveTo>
                  <a:lnTo>
                    <a:pt x="0" y="10758"/>
                  </a:lnTo>
                  <a:lnTo>
                    <a:pt x="2017" y="10758"/>
                  </a:lnTo>
                  <a:lnTo>
                    <a:pt x="201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36">
              <a:hlinkClick r:id="" action="ppaction://hlinkshowjump?jump=previousslide"/>
            </p:cNvPr>
            <p:cNvSpPr/>
            <p:nvPr/>
          </p:nvSpPr>
          <p:spPr>
            <a:xfrm>
              <a:off x="5096440" y="4613307"/>
              <a:ext cx="60485" cy="69120"/>
            </a:xfrm>
            <a:custGeom>
              <a:avLst/>
              <a:gdLst/>
              <a:ahLst/>
              <a:cxnLst/>
              <a:rect l="l" t="t" r="r" b="b"/>
              <a:pathLst>
                <a:path w="9414" h="10758" extrusionOk="0">
                  <a:moveTo>
                    <a:pt x="9413" y="0"/>
                  </a:moveTo>
                  <a:lnTo>
                    <a:pt x="0" y="5267"/>
                  </a:lnTo>
                  <a:lnTo>
                    <a:pt x="9413" y="10758"/>
                  </a:lnTo>
                  <a:lnTo>
                    <a:pt x="94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2" name="Google Shape;912;p36"/>
          <p:cNvGrpSpPr/>
          <p:nvPr/>
        </p:nvGrpSpPr>
        <p:grpSpPr>
          <a:xfrm>
            <a:off x="6341136" y="4613307"/>
            <a:ext cx="70559" cy="69120"/>
            <a:chOff x="6341136" y="4613307"/>
            <a:chExt cx="70559" cy="69120"/>
          </a:xfrm>
        </p:grpSpPr>
        <p:sp>
          <p:nvSpPr>
            <p:cNvPr id="913" name="Google Shape;913;p36">
              <a:hlinkClick r:id="" action="ppaction://hlinkshowjump?jump=nextslide"/>
            </p:cNvPr>
            <p:cNvSpPr/>
            <p:nvPr/>
          </p:nvSpPr>
          <p:spPr>
            <a:xfrm>
              <a:off x="6341136" y="4613307"/>
              <a:ext cx="60485" cy="69120"/>
            </a:xfrm>
            <a:custGeom>
              <a:avLst/>
              <a:gdLst/>
              <a:ahLst/>
              <a:cxnLst/>
              <a:rect l="l" t="t" r="r" b="b"/>
              <a:pathLst>
                <a:path w="9414" h="10758" extrusionOk="0">
                  <a:moveTo>
                    <a:pt x="0" y="0"/>
                  </a:moveTo>
                  <a:lnTo>
                    <a:pt x="0" y="10758"/>
                  </a:lnTo>
                  <a:lnTo>
                    <a:pt x="9413" y="52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36">
              <a:hlinkClick r:id="" action="ppaction://hlinkshowjump?jump=nextslide"/>
            </p:cNvPr>
            <p:cNvSpPr/>
            <p:nvPr/>
          </p:nvSpPr>
          <p:spPr>
            <a:xfrm>
              <a:off x="6399450" y="4613307"/>
              <a:ext cx="12246" cy="69120"/>
            </a:xfrm>
            <a:custGeom>
              <a:avLst/>
              <a:gdLst/>
              <a:ahLst/>
              <a:cxnLst/>
              <a:rect l="l" t="t" r="r" b="b"/>
              <a:pathLst>
                <a:path w="1906" h="10758" extrusionOk="0">
                  <a:moveTo>
                    <a:pt x="1" y="0"/>
                  </a:moveTo>
                  <a:lnTo>
                    <a:pt x="1" y="10758"/>
                  </a:lnTo>
                  <a:lnTo>
                    <a:pt x="1906" y="10758"/>
                  </a:lnTo>
                  <a:lnTo>
                    <a:pt x="19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5" name="Google Shape;915;p36"/>
          <p:cNvGrpSpPr/>
          <p:nvPr/>
        </p:nvGrpSpPr>
        <p:grpSpPr>
          <a:xfrm>
            <a:off x="0" y="27491"/>
            <a:ext cx="2168006" cy="4022811"/>
            <a:chOff x="0" y="184950"/>
            <a:chExt cx="2489100" cy="4773600"/>
          </a:xfrm>
        </p:grpSpPr>
        <p:sp>
          <p:nvSpPr>
            <p:cNvPr id="916" name="Google Shape;916;p36"/>
            <p:cNvSpPr/>
            <p:nvPr/>
          </p:nvSpPr>
          <p:spPr>
            <a:xfrm>
              <a:off x="0" y="184950"/>
              <a:ext cx="1243800" cy="47736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36"/>
            <p:cNvSpPr/>
            <p:nvPr/>
          </p:nvSpPr>
          <p:spPr>
            <a:xfrm>
              <a:off x="61500" y="4359200"/>
              <a:ext cx="475800" cy="475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36"/>
            <p:cNvSpPr/>
            <p:nvPr/>
          </p:nvSpPr>
          <p:spPr>
            <a:xfrm>
              <a:off x="0" y="184950"/>
              <a:ext cx="2489100" cy="4773600"/>
            </a:xfrm>
            <a:prstGeom prst="roundRect">
              <a:avLst>
                <a:gd name="adj" fmla="val 1114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919" name="Google Shape;919;p36"/>
          <p:cNvSpPr txBox="1"/>
          <p:nvPr/>
        </p:nvSpPr>
        <p:spPr>
          <a:xfrm>
            <a:off x="429284" y="1192583"/>
            <a:ext cx="11862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</a:rPr>
              <a:t>INCLUDES</a:t>
            </a:r>
            <a:endParaRPr sz="1200" b="1" dirty="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920" name="Google Shape;920;p36"/>
          <p:cNvGrpSpPr/>
          <p:nvPr/>
        </p:nvGrpSpPr>
        <p:grpSpPr>
          <a:xfrm>
            <a:off x="156230" y="1265599"/>
            <a:ext cx="222708" cy="222689"/>
            <a:chOff x="4436963" y="889641"/>
            <a:chExt cx="363309" cy="363278"/>
          </a:xfrm>
        </p:grpSpPr>
        <p:sp>
          <p:nvSpPr>
            <p:cNvPr id="921" name="Google Shape;921;p36"/>
            <p:cNvSpPr/>
            <p:nvPr/>
          </p:nvSpPr>
          <p:spPr>
            <a:xfrm>
              <a:off x="4565503" y="978133"/>
              <a:ext cx="135897" cy="186569"/>
            </a:xfrm>
            <a:custGeom>
              <a:avLst/>
              <a:gdLst/>
              <a:ahLst/>
              <a:cxnLst/>
              <a:rect l="l" t="t" r="r" b="b"/>
              <a:pathLst>
                <a:path w="4452" h="6112" extrusionOk="0">
                  <a:moveTo>
                    <a:pt x="696" y="1330"/>
                  </a:moveTo>
                  <a:lnTo>
                    <a:pt x="3212" y="3051"/>
                  </a:lnTo>
                  <a:lnTo>
                    <a:pt x="696" y="4782"/>
                  </a:lnTo>
                  <a:lnTo>
                    <a:pt x="696" y="1330"/>
                  </a:lnTo>
                  <a:close/>
                  <a:moveTo>
                    <a:pt x="0" y="0"/>
                  </a:moveTo>
                  <a:lnTo>
                    <a:pt x="0" y="6111"/>
                  </a:lnTo>
                  <a:lnTo>
                    <a:pt x="4452" y="30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36"/>
            <p:cNvSpPr/>
            <p:nvPr/>
          </p:nvSpPr>
          <p:spPr>
            <a:xfrm>
              <a:off x="4436963" y="889641"/>
              <a:ext cx="363309" cy="363278"/>
            </a:xfrm>
            <a:custGeom>
              <a:avLst/>
              <a:gdLst/>
              <a:ahLst/>
              <a:cxnLst/>
              <a:rect l="l" t="t" r="r" b="b"/>
              <a:pathLst>
                <a:path w="11902" h="11901" extrusionOk="0">
                  <a:moveTo>
                    <a:pt x="5951" y="705"/>
                  </a:moveTo>
                  <a:cubicBezTo>
                    <a:pt x="8850" y="705"/>
                    <a:pt x="11205" y="3060"/>
                    <a:pt x="11205" y="5950"/>
                  </a:cubicBezTo>
                  <a:cubicBezTo>
                    <a:pt x="11205" y="8850"/>
                    <a:pt x="8850" y="11205"/>
                    <a:pt x="5951" y="11205"/>
                  </a:cubicBezTo>
                  <a:cubicBezTo>
                    <a:pt x="3051" y="11205"/>
                    <a:pt x="696" y="8850"/>
                    <a:pt x="696" y="5950"/>
                  </a:cubicBezTo>
                  <a:cubicBezTo>
                    <a:pt x="696" y="3060"/>
                    <a:pt x="3051" y="705"/>
                    <a:pt x="5951" y="705"/>
                  </a:cubicBezTo>
                  <a:close/>
                  <a:moveTo>
                    <a:pt x="5951" y="0"/>
                  </a:moveTo>
                  <a:cubicBezTo>
                    <a:pt x="2677" y="0"/>
                    <a:pt x="0" y="2676"/>
                    <a:pt x="0" y="5950"/>
                  </a:cubicBezTo>
                  <a:cubicBezTo>
                    <a:pt x="0" y="9233"/>
                    <a:pt x="2677" y="11901"/>
                    <a:pt x="5951" y="11901"/>
                  </a:cubicBezTo>
                  <a:cubicBezTo>
                    <a:pt x="9225" y="11901"/>
                    <a:pt x="11901" y="9233"/>
                    <a:pt x="11901" y="5950"/>
                  </a:cubicBezTo>
                  <a:cubicBezTo>
                    <a:pt x="11901" y="2676"/>
                    <a:pt x="9225" y="0"/>
                    <a:pt x="59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23" name="Google Shape;923;p36"/>
          <p:cNvSpPr/>
          <p:nvPr/>
        </p:nvSpPr>
        <p:spPr>
          <a:xfrm>
            <a:off x="141854" y="328389"/>
            <a:ext cx="251459" cy="201169"/>
          </a:xfrm>
          <a:custGeom>
            <a:avLst/>
            <a:gdLst/>
            <a:ahLst/>
            <a:cxnLst/>
            <a:rect l="l" t="t" r="r" b="b"/>
            <a:pathLst>
              <a:path w="2392" h="1972" extrusionOk="0">
                <a:moveTo>
                  <a:pt x="1196" y="196"/>
                </a:moveTo>
                <a:lnTo>
                  <a:pt x="2017" y="964"/>
                </a:lnTo>
                <a:lnTo>
                  <a:pt x="1883" y="964"/>
                </a:lnTo>
                <a:lnTo>
                  <a:pt x="1883" y="1829"/>
                </a:lnTo>
                <a:lnTo>
                  <a:pt x="1410" y="1829"/>
                </a:lnTo>
                <a:lnTo>
                  <a:pt x="1410" y="1187"/>
                </a:lnTo>
                <a:lnTo>
                  <a:pt x="964" y="1187"/>
                </a:lnTo>
                <a:lnTo>
                  <a:pt x="964" y="1829"/>
                </a:lnTo>
                <a:lnTo>
                  <a:pt x="509" y="1829"/>
                </a:lnTo>
                <a:lnTo>
                  <a:pt x="509" y="964"/>
                </a:lnTo>
                <a:lnTo>
                  <a:pt x="375" y="964"/>
                </a:lnTo>
                <a:lnTo>
                  <a:pt x="1196" y="196"/>
                </a:lnTo>
                <a:close/>
                <a:moveTo>
                  <a:pt x="1196" y="0"/>
                </a:moveTo>
                <a:lnTo>
                  <a:pt x="1" y="1115"/>
                </a:lnTo>
                <a:lnTo>
                  <a:pt x="366" y="1115"/>
                </a:lnTo>
                <a:lnTo>
                  <a:pt x="366" y="1972"/>
                </a:lnTo>
                <a:lnTo>
                  <a:pt x="1107" y="1972"/>
                </a:lnTo>
                <a:lnTo>
                  <a:pt x="1107" y="1329"/>
                </a:lnTo>
                <a:lnTo>
                  <a:pt x="1259" y="1329"/>
                </a:lnTo>
                <a:lnTo>
                  <a:pt x="1259" y="1972"/>
                </a:lnTo>
                <a:lnTo>
                  <a:pt x="2026" y="1972"/>
                </a:lnTo>
                <a:lnTo>
                  <a:pt x="2026" y="1115"/>
                </a:lnTo>
                <a:lnTo>
                  <a:pt x="2392" y="1115"/>
                </a:lnTo>
                <a:lnTo>
                  <a:pt x="119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4" name="Google Shape;924;p36">
            <a:hlinkClick r:id="rId3" action="ppaction://hlinksldjump"/>
          </p:cNvPr>
          <p:cNvSpPr txBox="1"/>
          <p:nvPr/>
        </p:nvSpPr>
        <p:spPr>
          <a:xfrm>
            <a:off x="420879" y="736545"/>
            <a:ext cx="1899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IN" sz="1200" b="1" dirty="0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TABLE OF CONTENTS</a:t>
            </a:r>
            <a:endParaRPr lang="en-IN" sz="1200" b="1" dirty="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25" name="Google Shape;925;p36"/>
          <p:cNvSpPr/>
          <p:nvPr/>
        </p:nvSpPr>
        <p:spPr>
          <a:xfrm>
            <a:off x="523226" y="1595116"/>
            <a:ext cx="329100" cy="329100"/>
          </a:xfrm>
          <a:prstGeom prst="ellipse">
            <a:avLst/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01</a:t>
            </a:r>
            <a:endParaRPr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926" name="Google Shape;926;p36">
            <a:hlinkClick r:id="rId4" action="ppaction://hlinksldjump"/>
          </p:cNvPr>
          <p:cNvSpPr txBox="1"/>
          <p:nvPr/>
        </p:nvSpPr>
        <p:spPr>
          <a:xfrm>
            <a:off x="917288" y="1506736"/>
            <a:ext cx="12507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1" dirty="0">
                <a:solidFill>
                  <a:schemeClr val="lt1"/>
                </a:solidFill>
                <a:uFill>
                  <a:noFill/>
                </a:uFill>
                <a:latin typeface="Poppins Light"/>
                <a:ea typeface="Poppins Light"/>
                <a:cs typeface="Poppins Light"/>
                <a:sym typeface="Poppins Light"/>
              </a:rPr>
              <a:t>Introduction</a:t>
            </a:r>
            <a:endParaRPr sz="1200" i="1" dirty="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927" name="Google Shape;927;p36">
            <a:hlinkClick r:id="rId5" action="ppaction://hlinksldjump"/>
          </p:cNvPr>
          <p:cNvSpPr txBox="1"/>
          <p:nvPr/>
        </p:nvSpPr>
        <p:spPr>
          <a:xfrm>
            <a:off x="917288" y="2016961"/>
            <a:ext cx="11076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1" dirty="0">
                <a:solidFill>
                  <a:schemeClr val="lt1"/>
                </a:solidFill>
                <a:uFill>
                  <a:noFill/>
                </a:uFill>
                <a:latin typeface="Poppins Light"/>
                <a:ea typeface="Poppins Light"/>
                <a:cs typeface="Poppins Light"/>
                <a:sym typeface="Poppins Light"/>
              </a:rPr>
              <a:t>Approach</a:t>
            </a:r>
            <a:endParaRPr sz="1200" i="1" dirty="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928" name="Google Shape;928;p36">
            <a:hlinkClick r:id="" action="ppaction://noaction"/>
          </p:cNvPr>
          <p:cNvSpPr txBox="1"/>
          <p:nvPr/>
        </p:nvSpPr>
        <p:spPr>
          <a:xfrm>
            <a:off x="917288" y="2528532"/>
            <a:ext cx="12507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1" dirty="0">
                <a:solidFill>
                  <a:schemeClr val="lt1"/>
                </a:solidFill>
                <a:uFill>
                  <a:noFill/>
                </a:uFill>
                <a:latin typeface="Poppins Light"/>
                <a:ea typeface="Poppins Light"/>
                <a:cs typeface="Poppins Light"/>
                <a:sym typeface="Poppins Light"/>
              </a:rPr>
              <a:t>Results</a:t>
            </a:r>
            <a:endParaRPr sz="1200" i="1" dirty="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929" name="Google Shape;929;p36">
            <a:hlinkClick r:id="" action="ppaction://noaction"/>
          </p:cNvPr>
          <p:cNvSpPr txBox="1"/>
          <p:nvPr/>
        </p:nvSpPr>
        <p:spPr>
          <a:xfrm>
            <a:off x="917288" y="3052441"/>
            <a:ext cx="11076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1" dirty="0">
                <a:solidFill>
                  <a:schemeClr val="lt1"/>
                </a:solidFill>
                <a:uFill>
                  <a:noFill/>
                </a:uFill>
                <a:latin typeface="Poppins Light"/>
                <a:ea typeface="Poppins Light"/>
                <a:cs typeface="Poppins Light"/>
                <a:sym typeface="Poppins Light"/>
              </a:rPr>
              <a:t>Recommen-dation</a:t>
            </a:r>
            <a:endParaRPr sz="1200" i="1" dirty="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cxnSp>
        <p:nvCxnSpPr>
          <p:cNvPr id="930" name="Google Shape;930;p36"/>
          <p:cNvCxnSpPr/>
          <p:nvPr/>
        </p:nvCxnSpPr>
        <p:spPr>
          <a:xfrm rot="10800000">
            <a:off x="75" y="688600"/>
            <a:ext cx="2168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31" name="Google Shape;931;p36"/>
          <p:cNvCxnSpPr/>
          <p:nvPr/>
        </p:nvCxnSpPr>
        <p:spPr>
          <a:xfrm rot="10800000">
            <a:off x="75" y="1145800"/>
            <a:ext cx="2168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32" name="Google Shape;932;p36"/>
          <p:cNvCxnSpPr/>
          <p:nvPr/>
        </p:nvCxnSpPr>
        <p:spPr>
          <a:xfrm rot="10800000">
            <a:off x="75" y="3615996"/>
            <a:ext cx="2168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33" name="Google Shape;933;p36"/>
          <p:cNvSpPr/>
          <p:nvPr/>
        </p:nvSpPr>
        <p:spPr>
          <a:xfrm>
            <a:off x="523226" y="2105341"/>
            <a:ext cx="329100" cy="329100"/>
          </a:xfrm>
          <a:prstGeom prst="ellipse">
            <a:avLst/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02</a:t>
            </a:r>
            <a:endParaRPr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934" name="Google Shape;934;p36"/>
          <p:cNvSpPr/>
          <p:nvPr/>
        </p:nvSpPr>
        <p:spPr>
          <a:xfrm>
            <a:off x="523226" y="2615566"/>
            <a:ext cx="329100" cy="329100"/>
          </a:xfrm>
          <a:prstGeom prst="ellipse">
            <a:avLst/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03</a:t>
            </a:r>
            <a:endParaRPr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935" name="Google Shape;935;p36"/>
          <p:cNvSpPr/>
          <p:nvPr/>
        </p:nvSpPr>
        <p:spPr>
          <a:xfrm>
            <a:off x="523226" y="3125791"/>
            <a:ext cx="329100" cy="329100"/>
          </a:xfrm>
          <a:prstGeom prst="ellipse">
            <a:avLst/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04</a:t>
            </a:r>
            <a:endParaRPr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936" name="Google Shape;936;p36"/>
          <p:cNvSpPr/>
          <p:nvPr/>
        </p:nvSpPr>
        <p:spPr>
          <a:xfrm>
            <a:off x="161966" y="782332"/>
            <a:ext cx="211236" cy="239677"/>
          </a:xfrm>
          <a:custGeom>
            <a:avLst/>
            <a:gdLst/>
            <a:ahLst/>
            <a:cxnLst/>
            <a:rect l="l" t="t" r="r" b="b"/>
            <a:pathLst>
              <a:path w="10491" h="11905" extrusionOk="0">
                <a:moveTo>
                  <a:pt x="9795" y="874"/>
                </a:moveTo>
                <a:lnTo>
                  <a:pt x="9795" y="2944"/>
                </a:lnTo>
                <a:lnTo>
                  <a:pt x="4219" y="4184"/>
                </a:lnTo>
                <a:lnTo>
                  <a:pt x="4219" y="2114"/>
                </a:lnTo>
                <a:lnTo>
                  <a:pt x="9795" y="874"/>
                </a:lnTo>
                <a:close/>
                <a:moveTo>
                  <a:pt x="8394" y="7021"/>
                </a:moveTo>
                <a:cubicBezTo>
                  <a:pt x="9161" y="7021"/>
                  <a:pt x="9786" y="7645"/>
                  <a:pt x="9786" y="8422"/>
                </a:cubicBezTo>
                <a:cubicBezTo>
                  <a:pt x="9786" y="9189"/>
                  <a:pt x="9161" y="9813"/>
                  <a:pt x="8394" y="9813"/>
                </a:cubicBezTo>
                <a:cubicBezTo>
                  <a:pt x="7618" y="9813"/>
                  <a:pt x="6994" y="9189"/>
                  <a:pt x="6994" y="8422"/>
                </a:cubicBezTo>
                <a:cubicBezTo>
                  <a:pt x="6994" y="7645"/>
                  <a:pt x="7618" y="7021"/>
                  <a:pt x="8394" y="7021"/>
                </a:cubicBezTo>
                <a:close/>
                <a:moveTo>
                  <a:pt x="2114" y="8422"/>
                </a:moveTo>
                <a:cubicBezTo>
                  <a:pt x="2881" y="8422"/>
                  <a:pt x="3506" y="9046"/>
                  <a:pt x="3506" y="9813"/>
                </a:cubicBezTo>
                <a:cubicBezTo>
                  <a:pt x="3506" y="10580"/>
                  <a:pt x="2881" y="11205"/>
                  <a:pt x="2114" y="11205"/>
                </a:cubicBezTo>
                <a:cubicBezTo>
                  <a:pt x="1347" y="11205"/>
                  <a:pt x="722" y="10580"/>
                  <a:pt x="722" y="9813"/>
                </a:cubicBezTo>
                <a:cubicBezTo>
                  <a:pt x="722" y="9046"/>
                  <a:pt x="1347" y="8422"/>
                  <a:pt x="2114" y="8422"/>
                </a:cubicBezTo>
                <a:close/>
                <a:moveTo>
                  <a:pt x="10491" y="0"/>
                </a:moveTo>
                <a:lnTo>
                  <a:pt x="3514" y="1552"/>
                </a:lnTo>
                <a:lnTo>
                  <a:pt x="3514" y="8252"/>
                </a:lnTo>
                <a:cubicBezTo>
                  <a:pt x="3145" y="7924"/>
                  <a:pt x="2657" y="7723"/>
                  <a:pt x="2124" y="7723"/>
                </a:cubicBezTo>
                <a:cubicBezTo>
                  <a:pt x="2091" y="7723"/>
                  <a:pt x="2058" y="7724"/>
                  <a:pt x="2025" y="7726"/>
                </a:cubicBezTo>
                <a:cubicBezTo>
                  <a:pt x="936" y="7770"/>
                  <a:pt x="62" y="8662"/>
                  <a:pt x="35" y="9751"/>
                </a:cubicBezTo>
                <a:cubicBezTo>
                  <a:pt x="1" y="10932"/>
                  <a:pt x="949" y="11904"/>
                  <a:pt x="2116" y="11904"/>
                </a:cubicBezTo>
                <a:cubicBezTo>
                  <a:pt x="2156" y="11904"/>
                  <a:pt x="2197" y="11903"/>
                  <a:pt x="2239" y="11901"/>
                </a:cubicBezTo>
                <a:cubicBezTo>
                  <a:pt x="3354" y="11838"/>
                  <a:pt x="4219" y="10902"/>
                  <a:pt x="4219" y="9786"/>
                </a:cubicBezTo>
                <a:lnTo>
                  <a:pt x="4219" y="4898"/>
                </a:lnTo>
                <a:lnTo>
                  <a:pt x="9795" y="3658"/>
                </a:lnTo>
                <a:lnTo>
                  <a:pt x="9795" y="6860"/>
                </a:lnTo>
                <a:cubicBezTo>
                  <a:pt x="9425" y="6524"/>
                  <a:pt x="8937" y="6323"/>
                  <a:pt x="8404" y="6323"/>
                </a:cubicBezTo>
                <a:cubicBezTo>
                  <a:pt x="8371" y="6323"/>
                  <a:pt x="8338" y="6324"/>
                  <a:pt x="8305" y="6325"/>
                </a:cubicBezTo>
                <a:cubicBezTo>
                  <a:pt x="7217" y="6379"/>
                  <a:pt x="6342" y="7271"/>
                  <a:pt x="6307" y="8359"/>
                </a:cubicBezTo>
                <a:cubicBezTo>
                  <a:pt x="6272" y="9545"/>
                  <a:pt x="7228" y="10512"/>
                  <a:pt x="8409" y="10512"/>
                </a:cubicBezTo>
                <a:cubicBezTo>
                  <a:pt x="8445" y="10512"/>
                  <a:pt x="8482" y="10511"/>
                  <a:pt x="8519" y="10509"/>
                </a:cubicBezTo>
                <a:cubicBezTo>
                  <a:pt x="9625" y="10447"/>
                  <a:pt x="10491" y="9510"/>
                  <a:pt x="10491" y="8395"/>
                </a:cubicBezTo>
                <a:lnTo>
                  <a:pt x="10491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37" name="Google Shape;937;p36"/>
          <p:cNvGrpSpPr/>
          <p:nvPr/>
        </p:nvGrpSpPr>
        <p:grpSpPr>
          <a:xfrm>
            <a:off x="171571" y="3727018"/>
            <a:ext cx="192025" cy="201167"/>
            <a:chOff x="848108" y="2667020"/>
            <a:chExt cx="53144" cy="56135"/>
          </a:xfrm>
        </p:grpSpPr>
        <p:sp>
          <p:nvSpPr>
            <p:cNvPr id="938" name="Google Shape;938;p36"/>
            <p:cNvSpPr/>
            <p:nvPr/>
          </p:nvSpPr>
          <p:spPr>
            <a:xfrm>
              <a:off x="859005" y="2667020"/>
              <a:ext cx="31349" cy="31349"/>
            </a:xfrm>
            <a:custGeom>
              <a:avLst/>
              <a:gdLst/>
              <a:ahLst/>
              <a:cxnLst/>
              <a:rect l="l" t="t" r="r" b="b"/>
              <a:pathLst>
                <a:path w="1027" h="1027" extrusionOk="0">
                  <a:moveTo>
                    <a:pt x="518" y="143"/>
                  </a:moveTo>
                  <a:cubicBezTo>
                    <a:pt x="723" y="143"/>
                    <a:pt x="884" y="313"/>
                    <a:pt x="884" y="509"/>
                  </a:cubicBezTo>
                  <a:cubicBezTo>
                    <a:pt x="884" y="714"/>
                    <a:pt x="723" y="884"/>
                    <a:pt x="518" y="884"/>
                  </a:cubicBezTo>
                  <a:cubicBezTo>
                    <a:pt x="313" y="884"/>
                    <a:pt x="144" y="714"/>
                    <a:pt x="144" y="509"/>
                  </a:cubicBezTo>
                  <a:cubicBezTo>
                    <a:pt x="144" y="313"/>
                    <a:pt x="313" y="143"/>
                    <a:pt x="518" y="143"/>
                  </a:cubicBezTo>
                  <a:close/>
                  <a:moveTo>
                    <a:pt x="518" y="0"/>
                  </a:moveTo>
                  <a:cubicBezTo>
                    <a:pt x="233" y="0"/>
                    <a:pt x="1" y="232"/>
                    <a:pt x="1" y="509"/>
                  </a:cubicBezTo>
                  <a:cubicBezTo>
                    <a:pt x="1" y="794"/>
                    <a:pt x="233" y="1026"/>
                    <a:pt x="518" y="1026"/>
                  </a:cubicBezTo>
                  <a:cubicBezTo>
                    <a:pt x="804" y="1026"/>
                    <a:pt x="1027" y="794"/>
                    <a:pt x="1027" y="509"/>
                  </a:cubicBezTo>
                  <a:cubicBezTo>
                    <a:pt x="1027" y="232"/>
                    <a:pt x="804" y="0"/>
                    <a:pt x="5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36"/>
            <p:cNvSpPr/>
            <p:nvPr/>
          </p:nvSpPr>
          <p:spPr>
            <a:xfrm>
              <a:off x="848108" y="2705695"/>
              <a:ext cx="53144" cy="17460"/>
            </a:xfrm>
            <a:custGeom>
              <a:avLst/>
              <a:gdLst/>
              <a:ahLst/>
              <a:cxnLst/>
              <a:rect l="l" t="t" r="r" b="b"/>
              <a:pathLst>
                <a:path w="1741" h="572" extrusionOk="0">
                  <a:moveTo>
                    <a:pt x="875" y="0"/>
                  </a:moveTo>
                  <a:cubicBezTo>
                    <a:pt x="518" y="0"/>
                    <a:pt x="179" y="188"/>
                    <a:pt x="1" y="500"/>
                  </a:cubicBezTo>
                  <a:lnTo>
                    <a:pt x="126" y="571"/>
                  </a:lnTo>
                  <a:cubicBezTo>
                    <a:pt x="286" y="304"/>
                    <a:pt x="563" y="143"/>
                    <a:pt x="875" y="143"/>
                  </a:cubicBezTo>
                  <a:cubicBezTo>
                    <a:pt x="1179" y="143"/>
                    <a:pt x="1464" y="304"/>
                    <a:pt x="1616" y="571"/>
                  </a:cubicBezTo>
                  <a:lnTo>
                    <a:pt x="1741" y="500"/>
                  </a:lnTo>
                  <a:cubicBezTo>
                    <a:pt x="1562" y="188"/>
                    <a:pt x="1232" y="0"/>
                    <a:pt x="8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40" name="Google Shape;940;p36">
            <a:hlinkClick r:id="" action="ppaction://noaction"/>
          </p:cNvPr>
          <p:cNvSpPr txBox="1"/>
          <p:nvPr/>
        </p:nvSpPr>
        <p:spPr>
          <a:xfrm>
            <a:off x="420879" y="3668600"/>
            <a:ext cx="1899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THANKS!</a:t>
            </a:r>
            <a:endParaRPr sz="1200" b="1" dirty="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41" name="Google Shape;941;p36">
            <a:hlinkClick r:id="rId6" action="ppaction://hlinksldjump"/>
          </p:cNvPr>
          <p:cNvSpPr txBox="1"/>
          <p:nvPr/>
        </p:nvSpPr>
        <p:spPr>
          <a:xfrm>
            <a:off x="420879" y="288836"/>
            <a:ext cx="1899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HOME</a:t>
            </a:r>
            <a:endParaRPr sz="1200" b="1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942" name="Google Shape;942;p36"/>
          <p:cNvGrpSpPr/>
          <p:nvPr/>
        </p:nvGrpSpPr>
        <p:grpSpPr>
          <a:xfrm>
            <a:off x="6341136" y="4613307"/>
            <a:ext cx="70559" cy="69120"/>
            <a:chOff x="6341136" y="4613307"/>
            <a:chExt cx="70559" cy="69120"/>
          </a:xfrm>
        </p:grpSpPr>
        <p:sp>
          <p:nvSpPr>
            <p:cNvPr id="943" name="Google Shape;943;p36">
              <a:hlinkClick r:id="" action="ppaction://hlinkshowjump?jump=nextslide"/>
            </p:cNvPr>
            <p:cNvSpPr/>
            <p:nvPr/>
          </p:nvSpPr>
          <p:spPr>
            <a:xfrm>
              <a:off x="6341136" y="4613307"/>
              <a:ext cx="60485" cy="69120"/>
            </a:xfrm>
            <a:custGeom>
              <a:avLst/>
              <a:gdLst/>
              <a:ahLst/>
              <a:cxnLst/>
              <a:rect l="l" t="t" r="r" b="b"/>
              <a:pathLst>
                <a:path w="9414" h="10758" extrusionOk="0">
                  <a:moveTo>
                    <a:pt x="0" y="0"/>
                  </a:moveTo>
                  <a:lnTo>
                    <a:pt x="0" y="10758"/>
                  </a:lnTo>
                  <a:lnTo>
                    <a:pt x="9413" y="52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36">
              <a:hlinkClick r:id="" action="ppaction://hlinkshowjump?jump=nextslide"/>
            </p:cNvPr>
            <p:cNvSpPr/>
            <p:nvPr/>
          </p:nvSpPr>
          <p:spPr>
            <a:xfrm>
              <a:off x="6399450" y="4613307"/>
              <a:ext cx="12246" cy="69120"/>
            </a:xfrm>
            <a:custGeom>
              <a:avLst/>
              <a:gdLst/>
              <a:ahLst/>
              <a:cxnLst/>
              <a:rect l="l" t="t" r="r" b="b"/>
              <a:pathLst>
                <a:path w="1906" h="10758" extrusionOk="0">
                  <a:moveTo>
                    <a:pt x="1" y="0"/>
                  </a:moveTo>
                  <a:lnTo>
                    <a:pt x="1" y="10758"/>
                  </a:lnTo>
                  <a:lnTo>
                    <a:pt x="1906" y="10758"/>
                  </a:lnTo>
                  <a:lnTo>
                    <a:pt x="19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5" name="Google Shape;945;p36"/>
          <p:cNvGrpSpPr/>
          <p:nvPr/>
        </p:nvGrpSpPr>
        <p:grpSpPr>
          <a:xfrm>
            <a:off x="5085640" y="4613307"/>
            <a:ext cx="71285" cy="69120"/>
            <a:chOff x="5085640" y="4613307"/>
            <a:chExt cx="71285" cy="69120"/>
          </a:xfrm>
        </p:grpSpPr>
        <p:sp>
          <p:nvSpPr>
            <p:cNvPr id="946" name="Google Shape;946;p36">
              <a:hlinkClick r:id="" action="ppaction://hlinkshowjump?jump=previousslide"/>
            </p:cNvPr>
            <p:cNvSpPr/>
            <p:nvPr/>
          </p:nvSpPr>
          <p:spPr>
            <a:xfrm>
              <a:off x="5085640" y="4613307"/>
              <a:ext cx="12966" cy="69120"/>
            </a:xfrm>
            <a:custGeom>
              <a:avLst/>
              <a:gdLst/>
              <a:ahLst/>
              <a:cxnLst/>
              <a:rect l="l" t="t" r="r" b="b"/>
              <a:pathLst>
                <a:path w="2018" h="10758" extrusionOk="0">
                  <a:moveTo>
                    <a:pt x="0" y="0"/>
                  </a:moveTo>
                  <a:lnTo>
                    <a:pt x="0" y="10758"/>
                  </a:lnTo>
                  <a:lnTo>
                    <a:pt x="2017" y="10758"/>
                  </a:lnTo>
                  <a:lnTo>
                    <a:pt x="201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36">
              <a:hlinkClick r:id="" action="ppaction://hlinkshowjump?jump=previousslide"/>
            </p:cNvPr>
            <p:cNvSpPr/>
            <p:nvPr/>
          </p:nvSpPr>
          <p:spPr>
            <a:xfrm>
              <a:off x="5096440" y="4613307"/>
              <a:ext cx="60485" cy="69120"/>
            </a:xfrm>
            <a:custGeom>
              <a:avLst/>
              <a:gdLst/>
              <a:ahLst/>
              <a:cxnLst/>
              <a:rect l="l" t="t" r="r" b="b"/>
              <a:pathLst>
                <a:path w="9414" h="10758" extrusionOk="0">
                  <a:moveTo>
                    <a:pt x="9413" y="0"/>
                  </a:moveTo>
                  <a:lnTo>
                    <a:pt x="0" y="5267"/>
                  </a:lnTo>
                  <a:lnTo>
                    <a:pt x="9413" y="10758"/>
                  </a:lnTo>
                  <a:lnTo>
                    <a:pt x="94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948" name="Google Shape;948;p36"/>
          <p:cNvCxnSpPr/>
          <p:nvPr/>
        </p:nvCxnSpPr>
        <p:spPr>
          <a:xfrm>
            <a:off x="2705200" y="4909513"/>
            <a:ext cx="6067500" cy="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49" name="Google Shape;949;p36"/>
          <p:cNvCxnSpPr>
            <a:endCxn id="950" idx="2"/>
          </p:cNvCxnSpPr>
          <p:nvPr/>
        </p:nvCxnSpPr>
        <p:spPr>
          <a:xfrm rot="10800000" flipH="1">
            <a:off x="2705239" y="4907525"/>
            <a:ext cx="374700" cy="21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50" name="Google Shape;950;p36"/>
          <p:cNvSpPr/>
          <p:nvPr/>
        </p:nvSpPr>
        <p:spPr>
          <a:xfrm>
            <a:off x="3079939" y="4862825"/>
            <a:ext cx="89400" cy="89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51" name="Google Shape;951;p36"/>
          <p:cNvCxnSpPr>
            <a:endCxn id="950" idx="2"/>
          </p:cNvCxnSpPr>
          <p:nvPr/>
        </p:nvCxnSpPr>
        <p:spPr>
          <a:xfrm rot="10800000" flipH="1">
            <a:off x="2705539" y="4907525"/>
            <a:ext cx="374400" cy="21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52" name="Google Shape;952;p36"/>
          <p:cNvSpPr txBox="1">
            <a:spLocks noGrp="1"/>
          </p:cNvSpPr>
          <p:nvPr>
            <p:ph type="title"/>
          </p:nvPr>
        </p:nvSpPr>
        <p:spPr>
          <a:xfrm>
            <a:off x="2391125" y="573100"/>
            <a:ext cx="5817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Presentation contents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3" name="Google Shape;1143;p41"/>
          <p:cNvSpPr/>
          <p:nvPr/>
        </p:nvSpPr>
        <p:spPr>
          <a:xfrm>
            <a:off x="4567638" y="1111625"/>
            <a:ext cx="1464000" cy="1464000"/>
          </a:xfrm>
          <a:prstGeom prst="ellipse">
            <a:avLst/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4" name="Google Shape;1144;p41"/>
          <p:cNvSpPr txBox="1">
            <a:spLocks noGrp="1"/>
          </p:cNvSpPr>
          <p:nvPr>
            <p:ph type="title"/>
          </p:nvPr>
        </p:nvSpPr>
        <p:spPr>
          <a:xfrm>
            <a:off x="2673275" y="2575625"/>
            <a:ext cx="52527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1145" name="Google Shape;1145;p41"/>
          <p:cNvSpPr txBox="1">
            <a:spLocks noGrp="1"/>
          </p:cNvSpPr>
          <p:nvPr>
            <p:ph type="subTitle" idx="1"/>
          </p:nvPr>
        </p:nvSpPr>
        <p:spPr>
          <a:xfrm>
            <a:off x="2673275" y="3352825"/>
            <a:ext cx="52527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IN" dirty="0"/>
              <a:t>S</a:t>
            </a:r>
            <a:r>
              <a:rPr lang="en" dirty="0"/>
              <a:t>potify user behavior data analysis</a:t>
            </a:r>
            <a:endParaRPr dirty="0"/>
          </a:p>
        </p:txBody>
      </p:sp>
      <p:sp>
        <p:nvSpPr>
          <p:cNvPr id="1146" name="Google Shape;1146;p41"/>
          <p:cNvSpPr txBox="1">
            <a:spLocks noGrp="1"/>
          </p:cNvSpPr>
          <p:nvPr>
            <p:ph type="title" idx="2"/>
          </p:nvPr>
        </p:nvSpPr>
        <p:spPr>
          <a:xfrm>
            <a:off x="4567638" y="1422725"/>
            <a:ext cx="1464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cxnSp>
        <p:nvCxnSpPr>
          <p:cNvPr id="1163" name="Google Shape;1163;p41"/>
          <p:cNvCxnSpPr/>
          <p:nvPr/>
        </p:nvCxnSpPr>
        <p:spPr>
          <a:xfrm rot="10800000">
            <a:off x="75" y="1145800"/>
            <a:ext cx="2168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64" name="Google Shape;1164;p41"/>
          <p:cNvCxnSpPr/>
          <p:nvPr/>
        </p:nvCxnSpPr>
        <p:spPr>
          <a:xfrm rot="10800000">
            <a:off x="75" y="3615996"/>
            <a:ext cx="2168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74" name="Google Shape;1174;p41"/>
          <p:cNvGrpSpPr/>
          <p:nvPr/>
        </p:nvGrpSpPr>
        <p:grpSpPr>
          <a:xfrm>
            <a:off x="6341136" y="4613307"/>
            <a:ext cx="70559" cy="69120"/>
            <a:chOff x="6341136" y="4613307"/>
            <a:chExt cx="70559" cy="69120"/>
          </a:xfrm>
        </p:grpSpPr>
        <p:sp>
          <p:nvSpPr>
            <p:cNvPr id="1175" name="Google Shape;1175;p41">
              <a:hlinkClick r:id="" action="ppaction://hlinkshowjump?jump=nextslide"/>
            </p:cNvPr>
            <p:cNvSpPr/>
            <p:nvPr/>
          </p:nvSpPr>
          <p:spPr>
            <a:xfrm>
              <a:off x="6341136" y="4613307"/>
              <a:ext cx="60485" cy="69120"/>
            </a:xfrm>
            <a:custGeom>
              <a:avLst/>
              <a:gdLst/>
              <a:ahLst/>
              <a:cxnLst/>
              <a:rect l="l" t="t" r="r" b="b"/>
              <a:pathLst>
                <a:path w="9414" h="10758" extrusionOk="0">
                  <a:moveTo>
                    <a:pt x="0" y="0"/>
                  </a:moveTo>
                  <a:lnTo>
                    <a:pt x="0" y="10758"/>
                  </a:lnTo>
                  <a:lnTo>
                    <a:pt x="9413" y="52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41">
              <a:hlinkClick r:id="" action="ppaction://hlinkshowjump?jump=nextslide"/>
            </p:cNvPr>
            <p:cNvSpPr/>
            <p:nvPr/>
          </p:nvSpPr>
          <p:spPr>
            <a:xfrm>
              <a:off x="6399450" y="4613307"/>
              <a:ext cx="12246" cy="69120"/>
            </a:xfrm>
            <a:custGeom>
              <a:avLst/>
              <a:gdLst/>
              <a:ahLst/>
              <a:cxnLst/>
              <a:rect l="l" t="t" r="r" b="b"/>
              <a:pathLst>
                <a:path w="1906" h="10758" extrusionOk="0">
                  <a:moveTo>
                    <a:pt x="1" y="0"/>
                  </a:moveTo>
                  <a:lnTo>
                    <a:pt x="1" y="10758"/>
                  </a:lnTo>
                  <a:lnTo>
                    <a:pt x="1906" y="10758"/>
                  </a:lnTo>
                  <a:lnTo>
                    <a:pt x="19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7" name="Google Shape;1177;p41"/>
          <p:cNvGrpSpPr/>
          <p:nvPr/>
        </p:nvGrpSpPr>
        <p:grpSpPr>
          <a:xfrm>
            <a:off x="5085640" y="4613307"/>
            <a:ext cx="71285" cy="69120"/>
            <a:chOff x="5085640" y="4613307"/>
            <a:chExt cx="71285" cy="69120"/>
          </a:xfrm>
        </p:grpSpPr>
        <p:sp>
          <p:nvSpPr>
            <p:cNvPr id="1178" name="Google Shape;1178;p41">
              <a:hlinkClick r:id="" action="ppaction://hlinkshowjump?jump=previousslide"/>
            </p:cNvPr>
            <p:cNvSpPr/>
            <p:nvPr/>
          </p:nvSpPr>
          <p:spPr>
            <a:xfrm>
              <a:off x="5085640" y="4613307"/>
              <a:ext cx="12966" cy="69120"/>
            </a:xfrm>
            <a:custGeom>
              <a:avLst/>
              <a:gdLst/>
              <a:ahLst/>
              <a:cxnLst/>
              <a:rect l="l" t="t" r="r" b="b"/>
              <a:pathLst>
                <a:path w="2018" h="10758" extrusionOk="0">
                  <a:moveTo>
                    <a:pt x="0" y="0"/>
                  </a:moveTo>
                  <a:lnTo>
                    <a:pt x="0" y="10758"/>
                  </a:lnTo>
                  <a:lnTo>
                    <a:pt x="2017" y="10758"/>
                  </a:lnTo>
                  <a:lnTo>
                    <a:pt x="201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41">
              <a:hlinkClick r:id="" action="ppaction://hlinkshowjump?jump=previousslide"/>
            </p:cNvPr>
            <p:cNvSpPr/>
            <p:nvPr/>
          </p:nvSpPr>
          <p:spPr>
            <a:xfrm>
              <a:off x="5096440" y="4613307"/>
              <a:ext cx="60485" cy="69120"/>
            </a:xfrm>
            <a:custGeom>
              <a:avLst/>
              <a:gdLst/>
              <a:ahLst/>
              <a:cxnLst/>
              <a:rect l="l" t="t" r="r" b="b"/>
              <a:pathLst>
                <a:path w="9414" h="10758" extrusionOk="0">
                  <a:moveTo>
                    <a:pt x="9413" y="0"/>
                  </a:moveTo>
                  <a:lnTo>
                    <a:pt x="0" y="5267"/>
                  </a:lnTo>
                  <a:lnTo>
                    <a:pt x="9413" y="10758"/>
                  </a:lnTo>
                  <a:lnTo>
                    <a:pt x="94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180" name="Google Shape;1180;p41"/>
          <p:cNvCxnSpPr/>
          <p:nvPr/>
        </p:nvCxnSpPr>
        <p:spPr>
          <a:xfrm>
            <a:off x="2705200" y="4909513"/>
            <a:ext cx="6067500" cy="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81" name="Google Shape;1181;p41"/>
          <p:cNvSpPr/>
          <p:nvPr/>
        </p:nvSpPr>
        <p:spPr>
          <a:xfrm>
            <a:off x="4016795" y="4862825"/>
            <a:ext cx="89400" cy="89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82" name="Google Shape;1182;p41"/>
          <p:cNvCxnSpPr>
            <a:endCxn id="1181" idx="2"/>
          </p:cNvCxnSpPr>
          <p:nvPr/>
        </p:nvCxnSpPr>
        <p:spPr>
          <a:xfrm rot="10800000" flipH="1">
            <a:off x="2705495" y="4907525"/>
            <a:ext cx="1311300" cy="21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1" name="Google Shape;915;p36">
            <a:extLst>
              <a:ext uri="{FF2B5EF4-FFF2-40B4-BE49-F238E27FC236}">
                <a16:creationId xmlns:a16="http://schemas.microsoft.com/office/drawing/2014/main" id="{1D38FC98-7E87-0FAC-9C11-F8909B5E05C3}"/>
              </a:ext>
            </a:extLst>
          </p:cNvPr>
          <p:cNvGrpSpPr/>
          <p:nvPr/>
        </p:nvGrpSpPr>
        <p:grpSpPr>
          <a:xfrm>
            <a:off x="0" y="200733"/>
            <a:ext cx="2168006" cy="3817925"/>
            <a:chOff x="0" y="184950"/>
            <a:chExt cx="2489100" cy="4773600"/>
          </a:xfrm>
        </p:grpSpPr>
        <p:sp>
          <p:nvSpPr>
            <p:cNvPr id="42" name="Google Shape;916;p36">
              <a:extLst>
                <a:ext uri="{FF2B5EF4-FFF2-40B4-BE49-F238E27FC236}">
                  <a16:creationId xmlns:a16="http://schemas.microsoft.com/office/drawing/2014/main" id="{BEBE820B-BAA4-8C83-9AEE-3DE0ACD424C4}"/>
                </a:ext>
              </a:extLst>
            </p:cNvPr>
            <p:cNvSpPr/>
            <p:nvPr/>
          </p:nvSpPr>
          <p:spPr>
            <a:xfrm>
              <a:off x="0" y="184950"/>
              <a:ext cx="1243800" cy="47736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917;p36">
              <a:extLst>
                <a:ext uri="{FF2B5EF4-FFF2-40B4-BE49-F238E27FC236}">
                  <a16:creationId xmlns:a16="http://schemas.microsoft.com/office/drawing/2014/main" id="{BD307EDB-0054-4A8F-B896-C3A8B27A0930}"/>
                </a:ext>
              </a:extLst>
            </p:cNvPr>
            <p:cNvSpPr/>
            <p:nvPr/>
          </p:nvSpPr>
          <p:spPr>
            <a:xfrm>
              <a:off x="61500" y="4359200"/>
              <a:ext cx="475800" cy="475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918;p36">
              <a:extLst>
                <a:ext uri="{FF2B5EF4-FFF2-40B4-BE49-F238E27FC236}">
                  <a16:creationId xmlns:a16="http://schemas.microsoft.com/office/drawing/2014/main" id="{0BB14D2D-3511-8E93-C41D-40DE1BDBBB4A}"/>
                </a:ext>
              </a:extLst>
            </p:cNvPr>
            <p:cNvSpPr/>
            <p:nvPr/>
          </p:nvSpPr>
          <p:spPr>
            <a:xfrm>
              <a:off x="0" y="184950"/>
              <a:ext cx="2489100" cy="4773600"/>
            </a:xfrm>
            <a:prstGeom prst="roundRect">
              <a:avLst>
                <a:gd name="adj" fmla="val 1114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" name="Google Shape;915;p36">
            <a:extLst>
              <a:ext uri="{FF2B5EF4-FFF2-40B4-BE49-F238E27FC236}">
                <a16:creationId xmlns:a16="http://schemas.microsoft.com/office/drawing/2014/main" id="{81ACE7C1-6BDA-9E2E-DD29-03B966EAAA61}"/>
              </a:ext>
            </a:extLst>
          </p:cNvPr>
          <p:cNvGrpSpPr/>
          <p:nvPr/>
        </p:nvGrpSpPr>
        <p:grpSpPr>
          <a:xfrm>
            <a:off x="0" y="129092"/>
            <a:ext cx="2168006" cy="3817925"/>
            <a:chOff x="0" y="184950"/>
            <a:chExt cx="2489100" cy="4773600"/>
          </a:xfrm>
        </p:grpSpPr>
        <p:sp>
          <p:nvSpPr>
            <p:cNvPr id="54" name="Google Shape;916;p36">
              <a:extLst>
                <a:ext uri="{FF2B5EF4-FFF2-40B4-BE49-F238E27FC236}">
                  <a16:creationId xmlns:a16="http://schemas.microsoft.com/office/drawing/2014/main" id="{8AB90FDC-15F3-BC44-96CF-2FD1607917C6}"/>
                </a:ext>
              </a:extLst>
            </p:cNvPr>
            <p:cNvSpPr/>
            <p:nvPr/>
          </p:nvSpPr>
          <p:spPr>
            <a:xfrm>
              <a:off x="0" y="184950"/>
              <a:ext cx="1243800" cy="47736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917;p36">
              <a:extLst>
                <a:ext uri="{FF2B5EF4-FFF2-40B4-BE49-F238E27FC236}">
                  <a16:creationId xmlns:a16="http://schemas.microsoft.com/office/drawing/2014/main" id="{CBFFBD1F-56FF-6605-2A07-10F259820042}"/>
                </a:ext>
              </a:extLst>
            </p:cNvPr>
            <p:cNvSpPr/>
            <p:nvPr/>
          </p:nvSpPr>
          <p:spPr>
            <a:xfrm>
              <a:off x="61500" y="4359200"/>
              <a:ext cx="475800" cy="475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918;p36">
              <a:extLst>
                <a:ext uri="{FF2B5EF4-FFF2-40B4-BE49-F238E27FC236}">
                  <a16:creationId xmlns:a16="http://schemas.microsoft.com/office/drawing/2014/main" id="{E7263354-68FD-AC04-BB2A-79C76DC1C8CE}"/>
                </a:ext>
              </a:extLst>
            </p:cNvPr>
            <p:cNvSpPr/>
            <p:nvPr/>
          </p:nvSpPr>
          <p:spPr>
            <a:xfrm>
              <a:off x="0" y="184950"/>
              <a:ext cx="2489100" cy="4773600"/>
            </a:xfrm>
            <a:prstGeom prst="roundRect">
              <a:avLst>
                <a:gd name="adj" fmla="val 1114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919;p36">
            <a:extLst>
              <a:ext uri="{FF2B5EF4-FFF2-40B4-BE49-F238E27FC236}">
                <a16:creationId xmlns:a16="http://schemas.microsoft.com/office/drawing/2014/main" id="{5ECE54DF-A084-56E0-3D3C-3969BDBC2C5A}"/>
              </a:ext>
            </a:extLst>
          </p:cNvPr>
          <p:cNvSpPr txBox="1"/>
          <p:nvPr/>
        </p:nvSpPr>
        <p:spPr>
          <a:xfrm>
            <a:off x="429284" y="1192583"/>
            <a:ext cx="11862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</a:rPr>
              <a:t>INCLUDES</a:t>
            </a:r>
            <a:endParaRPr sz="1200" b="1" dirty="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8" name="Google Shape;924;p36">
            <a:hlinkClick r:id="rId3" action="ppaction://hlinksldjump"/>
            <a:extLst>
              <a:ext uri="{FF2B5EF4-FFF2-40B4-BE49-F238E27FC236}">
                <a16:creationId xmlns:a16="http://schemas.microsoft.com/office/drawing/2014/main" id="{BA65E530-F1E0-DA17-73CF-43CA83ACAD8A}"/>
              </a:ext>
            </a:extLst>
          </p:cNvPr>
          <p:cNvSpPr txBox="1"/>
          <p:nvPr/>
        </p:nvSpPr>
        <p:spPr>
          <a:xfrm>
            <a:off x="420879" y="736545"/>
            <a:ext cx="1899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IN" sz="1200" b="1" dirty="0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TABLE OF CONTENTS</a:t>
            </a:r>
            <a:endParaRPr lang="en-IN" sz="1200" b="1" dirty="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9" name="Google Shape;925;p36">
            <a:extLst>
              <a:ext uri="{FF2B5EF4-FFF2-40B4-BE49-F238E27FC236}">
                <a16:creationId xmlns:a16="http://schemas.microsoft.com/office/drawing/2014/main" id="{3690175C-16DC-8028-39C8-1D9F469E1936}"/>
              </a:ext>
            </a:extLst>
          </p:cNvPr>
          <p:cNvSpPr/>
          <p:nvPr/>
        </p:nvSpPr>
        <p:spPr>
          <a:xfrm>
            <a:off x="523226" y="1595116"/>
            <a:ext cx="329100" cy="329100"/>
          </a:xfrm>
          <a:prstGeom prst="ellipse">
            <a:avLst/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01</a:t>
            </a:r>
            <a:endParaRPr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60" name="Google Shape;926;p36">
            <a:hlinkClick r:id="rId4" action="ppaction://hlinksldjump"/>
            <a:extLst>
              <a:ext uri="{FF2B5EF4-FFF2-40B4-BE49-F238E27FC236}">
                <a16:creationId xmlns:a16="http://schemas.microsoft.com/office/drawing/2014/main" id="{68D03BF9-3B4F-9B6B-E503-A5306382EEE1}"/>
              </a:ext>
            </a:extLst>
          </p:cNvPr>
          <p:cNvSpPr txBox="1"/>
          <p:nvPr/>
        </p:nvSpPr>
        <p:spPr>
          <a:xfrm>
            <a:off x="917288" y="1506736"/>
            <a:ext cx="12507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1" dirty="0">
                <a:solidFill>
                  <a:schemeClr val="lt1"/>
                </a:solidFill>
                <a:uFill>
                  <a:noFill/>
                </a:uFill>
                <a:latin typeface="Poppins Light"/>
                <a:ea typeface="Poppins Light"/>
                <a:cs typeface="Poppins Light"/>
                <a:sym typeface="Poppins Light"/>
              </a:rPr>
              <a:t>Introduction</a:t>
            </a:r>
            <a:endParaRPr sz="1200" i="1" dirty="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61" name="Google Shape;927;p36">
            <a:hlinkClick r:id="rId5" action="ppaction://hlinksldjump"/>
            <a:extLst>
              <a:ext uri="{FF2B5EF4-FFF2-40B4-BE49-F238E27FC236}">
                <a16:creationId xmlns:a16="http://schemas.microsoft.com/office/drawing/2014/main" id="{374D2291-B65C-5492-433F-847E100EAA1F}"/>
              </a:ext>
            </a:extLst>
          </p:cNvPr>
          <p:cNvSpPr txBox="1"/>
          <p:nvPr/>
        </p:nvSpPr>
        <p:spPr>
          <a:xfrm>
            <a:off x="917288" y="2016961"/>
            <a:ext cx="11076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1" dirty="0">
                <a:solidFill>
                  <a:schemeClr val="lt1"/>
                </a:solidFill>
                <a:uFill>
                  <a:noFill/>
                </a:uFill>
                <a:latin typeface="Poppins Light"/>
                <a:ea typeface="Poppins Light"/>
                <a:cs typeface="Poppins Light"/>
                <a:sym typeface="Poppins Light"/>
              </a:rPr>
              <a:t>Approach</a:t>
            </a:r>
            <a:endParaRPr sz="1200" i="1" dirty="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62" name="Google Shape;928;p36">
            <a:hlinkClick r:id="" action="ppaction://noaction"/>
            <a:extLst>
              <a:ext uri="{FF2B5EF4-FFF2-40B4-BE49-F238E27FC236}">
                <a16:creationId xmlns:a16="http://schemas.microsoft.com/office/drawing/2014/main" id="{140611E6-AABD-F219-3A00-F15CB0DAF7AA}"/>
              </a:ext>
            </a:extLst>
          </p:cNvPr>
          <p:cNvSpPr txBox="1"/>
          <p:nvPr/>
        </p:nvSpPr>
        <p:spPr>
          <a:xfrm>
            <a:off x="917288" y="2528532"/>
            <a:ext cx="12507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1" dirty="0">
                <a:solidFill>
                  <a:schemeClr val="lt1"/>
                </a:solidFill>
                <a:uFill>
                  <a:noFill/>
                </a:uFill>
                <a:latin typeface="Poppins Light"/>
                <a:ea typeface="Poppins Light"/>
                <a:cs typeface="Poppins Light"/>
                <a:sym typeface="Poppins Light"/>
              </a:rPr>
              <a:t>Results</a:t>
            </a:r>
            <a:endParaRPr sz="1200" i="1" dirty="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63" name="Google Shape;929;p36">
            <a:hlinkClick r:id="" action="ppaction://noaction"/>
            <a:extLst>
              <a:ext uri="{FF2B5EF4-FFF2-40B4-BE49-F238E27FC236}">
                <a16:creationId xmlns:a16="http://schemas.microsoft.com/office/drawing/2014/main" id="{2A35EC1E-22D3-FA0C-E47F-8CFC28CBDB36}"/>
              </a:ext>
            </a:extLst>
          </p:cNvPr>
          <p:cNvSpPr txBox="1"/>
          <p:nvPr/>
        </p:nvSpPr>
        <p:spPr>
          <a:xfrm>
            <a:off x="917288" y="3052441"/>
            <a:ext cx="11076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1" dirty="0">
                <a:solidFill>
                  <a:schemeClr val="lt1"/>
                </a:solidFill>
                <a:uFill>
                  <a:noFill/>
                </a:uFill>
                <a:latin typeface="Poppins Light"/>
                <a:ea typeface="Poppins Light"/>
                <a:cs typeface="Poppins Light"/>
                <a:sym typeface="Poppins Light"/>
              </a:rPr>
              <a:t>Recommen-dation</a:t>
            </a:r>
            <a:endParaRPr sz="1200" i="1" dirty="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088" name="Google Shape;933;p36">
            <a:extLst>
              <a:ext uri="{FF2B5EF4-FFF2-40B4-BE49-F238E27FC236}">
                <a16:creationId xmlns:a16="http://schemas.microsoft.com/office/drawing/2014/main" id="{7C01EACA-63F4-C5FD-DB64-BC9317945CB6}"/>
              </a:ext>
            </a:extLst>
          </p:cNvPr>
          <p:cNvSpPr/>
          <p:nvPr/>
        </p:nvSpPr>
        <p:spPr>
          <a:xfrm>
            <a:off x="523226" y="2105341"/>
            <a:ext cx="329100" cy="329100"/>
          </a:xfrm>
          <a:prstGeom prst="ellipse">
            <a:avLst/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02</a:t>
            </a:r>
            <a:endParaRPr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089" name="Google Shape;934;p36">
            <a:extLst>
              <a:ext uri="{FF2B5EF4-FFF2-40B4-BE49-F238E27FC236}">
                <a16:creationId xmlns:a16="http://schemas.microsoft.com/office/drawing/2014/main" id="{C74C83E0-A342-9B72-FF78-CCA2D35CA93E}"/>
              </a:ext>
            </a:extLst>
          </p:cNvPr>
          <p:cNvSpPr/>
          <p:nvPr/>
        </p:nvSpPr>
        <p:spPr>
          <a:xfrm>
            <a:off x="523226" y="2615566"/>
            <a:ext cx="329100" cy="329100"/>
          </a:xfrm>
          <a:prstGeom prst="ellipse">
            <a:avLst/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03</a:t>
            </a:r>
            <a:endParaRPr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090" name="Google Shape;935;p36">
            <a:extLst>
              <a:ext uri="{FF2B5EF4-FFF2-40B4-BE49-F238E27FC236}">
                <a16:creationId xmlns:a16="http://schemas.microsoft.com/office/drawing/2014/main" id="{D08E957B-5A6F-7C89-E7DA-63B49C6C70ED}"/>
              </a:ext>
            </a:extLst>
          </p:cNvPr>
          <p:cNvSpPr/>
          <p:nvPr/>
        </p:nvSpPr>
        <p:spPr>
          <a:xfrm>
            <a:off x="523226" y="3125791"/>
            <a:ext cx="329100" cy="329100"/>
          </a:xfrm>
          <a:prstGeom prst="ellipse">
            <a:avLst/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04</a:t>
            </a:r>
            <a:endParaRPr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091" name="Google Shape;936;p36">
            <a:extLst>
              <a:ext uri="{FF2B5EF4-FFF2-40B4-BE49-F238E27FC236}">
                <a16:creationId xmlns:a16="http://schemas.microsoft.com/office/drawing/2014/main" id="{76F89D99-8A53-FEFB-C4B0-0DE179414C6A}"/>
              </a:ext>
            </a:extLst>
          </p:cNvPr>
          <p:cNvSpPr/>
          <p:nvPr/>
        </p:nvSpPr>
        <p:spPr>
          <a:xfrm>
            <a:off x="161966" y="782332"/>
            <a:ext cx="211236" cy="239677"/>
          </a:xfrm>
          <a:custGeom>
            <a:avLst/>
            <a:gdLst/>
            <a:ahLst/>
            <a:cxnLst/>
            <a:rect l="l" t="t" r="r" b="b"/>
            <a:pathLst>
              <a:path w="10491" h="11905" extrusionOk="0">
                <a:moveTo>
                  <a:pt x="9795" y="874"/>
                </a:moveTo>
                <a:lnTo>
                  <a:pt x="9795" y="2944"/>
                </a:lnTo>
                <a:lnTo>
                  <a:pt x="4219" y="4184"/>
                </a:lnTo>
                <a:lnTo>
                  <a:pt x="4219" y="2114"/>
                </a:lnTo>
                <a:lnTo>
                  <a:pt x="9795" y="874"/>
                </a:lnTo>
                <a:close/>
                <a:moveTo>
                  <a:pt x="8394" y="7021"/>
                </a:moveTo>
                <a:cubicBezTo>
                  <a:pt x="9161" y="7021"/>
                  <a:pt x="9786" y="7645"/>
                  <a:pt x="9786" y="8422"/>
                </a:cubicBezTo>
                <a:cubicBezTo>
                  <a:pt x="9786" y="9189"/>
                  <a:pt x="9161" y="9813"/>
                  <a:pt x="8394" y="9813"/>
                </a:cubicBezTo>
                <a:cubicBezTo>
                  <a:pt x="7618" y="9813"/>
                  <a:pt x="6994" y="9189"/>
                  <a:pt x="6994" y="8422"/>
                </a:cubicBezTo>
                <a:cubicBezTo>
                  <a:pt x="6994" y="7645"/>
                  <a:pt x="7618" y="7021"/>
                  <a:pt x="8394" y="7021"/>
                </a:cubicBezTo>
                <a:close/>
                <a:moveTo>
                  <a:pt x="2114" y="8422"/>
                </a:moveTo>
                <a:cubicBezTo>
                  <a:pt x="2881" y="8422"/>
                  <a:pt x="3506" y="9046"/>
                  <a:pt x="3506" y="9813"/>
                </a:cubicBezTo>
                <a:cubicBezTo>
                  <a:pt x="3506" y="10580"/>
                  <a:pt x="2881" y="11205"/>
                  <a:pt x="2114" y="11205"/>
                </a:cubicBezTo>
                <a:cubicBezTo>
                  <a:pt x="1347" y="11205"/>
                  <a:pt x="722" y="10580"/>
                  <a:pt x="722" y="9813"/>
                </a:cubicBezTo>
                <a:cubicBezTo>
                  <a:pt x="722" y="9046"/>
                  <a:pt x="1347" y="8422"/>
                  <a:pt x="2114" y="8422"/>
                </a:cubicBezTo>
                <a:close/>
                <a:moveTo>
                  <a:pt x="10491" y="0"/>
                </a:moveTo>
                <a:lnTo>
                  <a:pt x="3514" y="1552"/>
                </a:lnTo>
                <a:lnTo>
                  <a:pt x="3514" y="8252"/>
                </a:lnTo>
                <a:cubicBezTo>
                  <a:pt x="3145" y="7924"/>
                  <a:pt x="2657" y="7723"/>
                  <a:pt x="2124" y="7723"/>
                </a:cubicBezTo>
                <a:cubicBezTo>
                  <a:pt x="2091" y="7723"/>
                  <a:pt x="2058" y="7724"/>
                  <a:pt x="2025" y="7726"/>
                </a:cubicBezTo>
                <a:cubicBezTo>
                  <a:pt x="936" y="7770"/>
                  <a:pt x="62" y="8662"/>
                  <a:pt x="35" y="9751"/>
                </a:cubicBezTo>
                <a:cubicBezTo>
                  <a:pt x="1" y="10932"/>
                  <a:pt x="949" y="11904"/>
                  <a:pt x="2116" y="11904"/>
                </a:cubicBezTo>
                <a:cubicBezTo>
                  <a:pt x="2156" y="11904"/>
                  <a:pt x="2197" y="11903"/>
                  <a:pt x="2239" y="11901"/>
                </a:cubicBezTo>
                <a:cubicBezTo>
                  <a:pt x="3354" y="11838"/>
                  <a:pt x="4219" y="10902"/>
                  <a:pt x="4219" y="9786"/>
                </a:cubicBezTo>
                <a:lnTo>
                  <a:pt x="4219" y="4898"/>
                </a:lnTo>
                <a:lnTo>
                  <a:pt x="9795" y="3658"/>
                </a:lnTo>
                <a:lnTo>
                  <a:pt x="9795" y="6860"/>
                </a:lnTo>
                <a:cubicBezTo>
                  <a:pt x="9425" y="6524"/>
                  <a:pt x="8937" y="6323"/>
                  <a:pt x="8404" y="6323"/>
                </a:cubicBezTo>
                <a:cubicBezTo>
                  <a:pt x="8371" y="6323"/>
                  <a:pt x="8338" y="6324"/>
                  <a:pt x="8305" y="6325"/>
                </a:cubicBezTo>
                <a:cubicBezTo>
                  <a:pt x="7217" y="6379"/>
                  <a:pt x="6342" y="7271"/>
                  <a:pt x="6307" y="8359"/>
                </a:cubicBezTo>
                <a:cubicBezTo>
                  <a:pt x="6272" y="9545"/>
                  <a:pt x="7228" y="10512"/>
                  <a:pt x="8409" y="10512"/>
                </a:cubicBezTo>
                <a:cubicBezTo>
                  <a:pt x="8445" y="10512"/>
                  <a:pt x="8482" y="10511"/>
                  <a:pt x="8519" y="10509"/>
                </a:cubicBezTo>
                <a:cubicBezTo>
                  <a:pt x="9625" y="10447"/>
                  <a:pt x="10491" y="9510"/>
                  <a:pt x="10491" y="8395"/>
                </a:cubicBezTo>
                <a:lnTo>
                  <a:pt x="10491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2" name="Google Shape;940;p36">
            <a:hlinkClick r:id="" action="ppaction://noaction"/>
            <a:extLst>
              <a:ext uri="{FF2B5EF4-FFF2-40B4-BE49-F238E27FC236}">
                <a16:creationId xmlns:a16="http://schemas.microsoft.com/office/drawing/2014/main" id="{154F08F5-9B24-D84C-B151-398F25543966}"/>
              </a:ext>
            </a:extLst>
          </p:cNvPr>
          <p:cNvSpPr txBox="1"/>
          <p:nvPr/>
        </p:nvSpPr>
        <p:spPr>
          <a:xfrm>
            <a:off x="420879" y="3668600"/>
            <a:ext cx="1899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THANKS!</a:t>
            </a:r>
            <a:endParaRPr sz="1200" b="1" dirty="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93" name="Google Shape;941;p36">
            <a:hlinkClick r:id="rId6" action="ppaction://hlinksldjump"/>
            <a:extLst>
              <a:ext uri="{FF2B5EF4-FFF2-40B4-BE49-F238E27FC236}">
                <a16:creationId xmlns:a16="http://schemas.microsoft.com/office/drawing/2014/main" id="{89F0EAFF-6E69-BBFD-F0B5-49C0B59FAF88}"/>
              </a:ext>
            </a:extLst>
          </p:cNvPr>
          <p:cNvSpPr txBox="1"/>
          <p:nvPr/>
        </p:nvSpPr>
        <p:spPr>
          <a:xfrm>
            <a:off x="420879" y="288836"/>
            <a:ext cx="1899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HOME</a:t>
            </a:r>
            <a:endParaRPr sz="1200" b="1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1094" name="Google Shape;931;p36">
            <a:extLst>
              <a:ext uri="{FF2B5EF4-FFF2-40B4-BE49-F238E27FC236}">
                <a16:creationId xmlns:a16="http://schemas.microsoft.com/office/drawing/2014/main" id="{FABE695A-CF97-E3AE-D154-1EA05AB5F16A}"/>
              </a:ext>
            </a:extLst>
          </p:cNvPr>
          <p:cNvCxnSpPr/>
          <p:nvPr/>
        </p:nvCxnSpPr>
        <p:spPr>
          <a:xfrm rot="10800000">
            <a:off x="-5571" y="1128865"/>
            <a:ext cx="2168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95" name="Google Shape;930;p36">
            <a:extLst>
              <a:ext uri="{FF2B5EF4-FFF2-40B4-BE49-F238E27FC236}">
                <a16:creationId xmlns:a16="http://schemas.microsoft.com/office/drawing/2014/main" id="{85666F2A-38A9-EC5F-839A-D65CC0EB59E0}"/>
              </a:ext>
            </a:extLst>
          </p:cNvPr>
          <p:cNvCxnSpPr/>
          <p:nvPr/>
        </p:nvCxnSpPr>
        <p:spPr>
          <a:xfrm rot="10800000">
            <a:off x="75" y="688600"/>
            <a:ext cx="2168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00" name="Google Shape;923;p36">
            <a:extLst>
              <a:ext uri="{FF2B5EF4-FFF2-40B4-BE49-F238E27FC236}">
                <a16:creationId xmlns:a16="http://schemas.microsoft.com/office/drawing/2014/main" id="{BE080B96-B599-1E1F-9D8F-9D523A1C61C8}"/>
              </a:ext>
            </a:extLst>
          </p:cNvPr>
          <p:cNvSpPr/>
          <p:nvPr/>
        </p:nvSpPr>
        <p:spPr>
          <a:xfrm>
            <a:off x="141854" y="328389"/>
            <a:ext cx="251459" cy="201169"/>
          </a:xfrm>
          <a:custGeom>
            <a:avLst/>
            <a:gdLst/>
            <a:ahLst/>
            <a:cxnLst/>
            <a:rect l="l" t="t" r="r" b="b"/>
            <a:pathLst>
              <a:path w="2392" h="1972" extrusionOk="0">
                <a:moveTo>
                  <a:pt x="1196" y="196"/>
                </a:moveTo>
                <a:lnTo>
                  <a:pt x="2017" y="964"/>
                </a:lnTo>
                <a:lnTo>
                  <a:pt x="1883" y="964"/>
                </a:lnTo>
                <a:lnTo>
                  <a:pt x="1883" y="1829"/>
                </a:lnTo>
                <a:lnTo>
                  <a:pt x="1410" y="1829"/>
                </a:lnTo>
                <a:lnTo>
                  <a:pt x="1410" y="1187"/>
                </a:lnTo>
                <a:lnTo>
                  <a:pt x="964" y="1187"/>
                </a:lnTo>
                <a:lnTo>
                  <a:pt x="964" y="1829"/>
                </a:lnTo>
                <a:lnTo>
                  <a:pt x="509" y="1829"/>
                </a:lnTo>
                <a:lnTo>
                  <a:pt x="509" y="964"/>
                </a:lnTo>
                <a:lnTo>
                  <a:pt x="375" y="964"/>
                </a:lnTo>
                <a:lnTo>
                  <a:pt x="1196" y="196"/>
                </a:lnTo>
                <a:close/>
                <a:moveTo>
                  <a:pt x="1196" y="0"/>
                </a:moveTo>
                <a:lnTo>
                  <a:pt x="1" y="1115"/>
                </a:lnTo>
                <a:lnTo>
                  <a:pt x="366" y="1115"/>
                </a:lnTo>
                <a:lnTo>
                  <a:pt x="366" y="1972"/>
                </a:lnTo>
                <a:lnTo>
                  <a:pt x="1107" y="1972"/>
                </a:lnTo>
                <a:lnTo>
                  <a:pt x="1107" y="1329"/>
                </a:lnTo>
                <a:lnTo>
                  <a:pt x="1259" y="1329"/>
                </a:lnTo>
                <a:lnTo>
                  <a:pt x="1259" y="1972"/>
                </a:lnTo>
                <a:lnTo>
                  <a:pt x="2026" y="1972"/>
                </a:lnTo>
                <a:lnTo>
                  <a:pt x="2026" y="1115"/>
                </a:lnTo>
                <a:lnTo>
                  <a:pt x="2392" y="1115"/>
                </a:lnTo>
                <a:lnTo>
                  <a:pt x="119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01" name="Google Shape;920;p36">
            <a:extLst>
              <a:ext uri="{FF2B5EF4-FFF2-40B4-BE49-F238E27FC236}">
                <a16:creationId xmlns:a16="http://schemas.microsoft.com/office/drawing/2014/main" id="{2AE208A7-A36F-6A29-0FCA-40F0CC42BA65}"/>
              </a:ext>
            </a:extLst>
          </p:cNvPr>
          <p:cNvGrpSpPr/>
          <p:nvPr/>
        </p:nvGrpSpPr>
        <p:grpSpPr>
          <a:xfrm>
            <a:off x="156230" y="1265599"/>
            <a:ext cx="222708" cy="222689"/>
            <a:chOff x="4436963" y="889641"/>
            <a:chExt cx="363309" cy="363278"/>
          </a:xfrm>
        </p:grpSpPr>
        <p:sp>
          <p:nvSpPr>
            <p:cNvPr id="1102" name="Google Shape;921;p36">
              <a:extLst>
                <a:ext uri="{FF2B5EF4-FFF2-40B4-BE49-F238E27FC236}">
                  <a16:creationId xmlns:a16="http://schemas.microsoft.com/office/drawing/2014/main" id="{06E3BE42-A112-BE38-B3EA-37F3B0376B9D}"/>
                </a:ext>
              </a:extLst>
            </p:cNvPr>
            <p:cNvSpPr/>
            <p:nvPr/>
          </p:nvSpPr>
          <p:spPr>
            <a:xfrm>
              <a:off x="4565503" y="978133"/>
              <a:ext cx="135897" cy="186569"/>
            </a:xfrm>
            <a:custGeom>
              <a:avLst/>
              <a:gdLst/>
              <a:ahLst/>
              <a:cxnLst/>
              <a:rect l="l" t="t" r="r" b="b"/>
              <a:pathLst>
                <a:path w="4452" h="6112" extrusionOk="0">
                  <a:moveTo>
                    <a:pt x="696" y="1330"/>
                  </a:moveTo>
                  <a:lnTo>
                    <a:pt x="3212" y="3051"/>
                  </a:lnTo>
                  <a:lnTo>
                    <a:pt x="696" y="4782"/>
                  </a:lnTo>
                  <a:lnTo>
                    <a:pt x="696" y="1330"/>
                  </a:lnTo>
                  <a:close/>
                  <a:moveTo>
                    <a:pt x="0" y="0"/>
                  </a:moveTo>
                  <a:lnTo>
                    <a:pt x="0" y="6111"/>
                  </a:lnTo>
                  <a:lnTo>
                    <a:pt x="4452" y="30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922;p36">
              <a:extLst>
                <a:ext uri="{FF2B5EF4-FFF2-40B4-BE49-F238E27FC236}">
                  <a16:creationId xmlns:a16="http://schemas.microsoft.com/office/drawing/2014/main" id="{2EAEB4B6-76C5-CCD3-65BF-D8866C0AAB10}"/>
                </a:ext>
              </a:extLst>
            </p:cNvPr>
            <p:cNvSpPr/>
            <p:nvPr/>
          </p:nvSpPr>
          <p:spPr>
            <a:xfrm>
              <a:off x="4436963" y="889641"/>
              <a:ext cx="363309" cy="363278"/>
            </a:xfrm>
            <a:custGeom>
              <a:avLst/>
              <a:gdLst/>
              <a:ahLst/>
              <a:cxnLst/>
              <a:rect l="l" t="t" r="r" b="b"/>
              <a:pathLst>
                <a:path w="11902" h="11901" extrusionOk="0">
                  <a:moveTo>
                    <a:pt x="5951" y="705"/>
                  </a:moveTo>
                  <a:cubicBezTo>
                    <a:pt x="8850" y="705"/>
                    <a:pt x="11205" y="3060"/>
                    <a:pt x="11205" y="5950"/>
                  </a:cubicBezTo>
                  <a:cubicBezTo>
                    <a:pt x="11205" y="8850"/>
                    <a:pt x="8850" y="11205"/>
                    <a:pt x="5951" y="11205"/>
                  </a:cubicBezTo>
                  <a:cubicBezTo>
                    <a:pt x="3051" y="11205"/>
                    <a:pt x="696" y="8850"/>
                    <a:pt x="696" y="5950"/>
                  </a:cubicBezTo>
                  <a:cubicBezTo>
                    <a:pt x="696" y="3060"/>
                    <a:pt x="3051" y="705"/>
                    <a:pt x="5951" y="705"/>
                  </a:cubicBezTo>
                  <a:close/>
                  <a:moveTo>
                    <a:pt x="5951" y="0"/>
                  </a:moveTo>
                  <a:cubicBezTo>
                    <a:pt x="2677" y="0"/>
                    <a:pt x="0" y="2676"/>
                    <a:pt x="0" y="5950"/>
                  </a:cubicBezTo>
                  <a:cubicBezTo>
                    <a:pt x="0" y="9233"/>
                    <a:pt x="2677" y="11901"/>
                    <a:pt x="5951" y="11901"/>
                  </a:cubicBezTo>
                  <a:cubicBezTo>
                    <a:pt x="9225" y="11901"/>
                    <a:pt x="11901" y="9233"/>
                    <a:pt x="11901" y="5950"/>
                  </a:cubicBezTo>
                  <a:cubicBezTo>
                    <a:pt x="11901" y="2676"/>
                    <a:pt x="9225" y="0"/>
                    <a:pt x="59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04" name="Google Shape;937;p36">
            <a:extLst>
              <a:ext uri="{FF2B5EF4-FFF2-40B4-BE49-F238E27FC236}">
                <a16:creationId xmlns:a16="http://schemas.microsoft.com/office/drawing/2014/main" id="{6FECB814-65E4-DF8E-5A46-091091622F95}"/>
              </a:ext>
            </a:extLst>
          </p:cNvPr>
          <p:cNvGrpSpPr/>
          <p:nvPr/>
        </p:nvGrpSpPr>
        <p:grpSpPr>
          <a:xfrm>
            <a:off x="171571" y="3738307"/>
            <a:ext cx="192025" cy="201167"/>
            <a:chOff x="848108" y="2667020"/>
            <a:chExt cx="53144" cy="56135"/>
          </a:xfrm>
        </p:grpSpPr>
        <p:sp>
          <p:nvSpPr>
            <p:cNvPr id="1105" name="Google Shape;938;p36">
              <a:extLst>
                <a:ext uri="{FF2B5EF4-FFF2-40B4-BE49-F238E27FC236}">
                  <a16:creationId xmlns:a16="http://schemas.microsoft.com/office/drawing/2014/main" id="{2DC8AAA4-505C-3EDB-D5ED-2EB7CE31464B}"/>
                </a:ext>
              </a:extLst>
            </p:cNvPr>
            <p:cNvSpPr/>
            <p:nvPr/>
          </p:nvSpPr>
          <p:spPr>
            <a:xfrm>
              <a:off x="859005" y="2667020"/>
              <a:ext cx="31349" cy="31349"/>
            </a:xfrm>
            <a:custGeom>
              <a:avLst/>
              <a:gdLst/>
              <a:ahLst/>
              <a:cxnLst/>
              <a:rect l="l" t="t" r="r" b="b"/>
              <a:pathLst>
                <a:path w="1027" h="1027" extrusionOk="0">
                  <a:moveTo>
                    <a:pt x="518" y="143"/>
                  </a:moveTo>
                  <a:cubicBezTo>
                    <a:pt x="723" y="143"/>
                    <a:pt x="884" y="313"/>
                    <a:pt x="884" y="509"/>
                  </a:cubicBezTo>
                  <a:cubicBezTo>
                    <a:pt x="884" y="714"/>
                    <a:pt x="723" y="884"/>
                    <a:pt x="518" y="884"/>
                  </a:cubicBezTo>
                  <a:cubicBezTo>
                    <a:pt x="313" y="884"/>
                    <a:pt x="144" y="714"/>
                    <a:pt x="144" y="509"/>
                  </a:cubicBezTo>
                  <a:cubicBezTo>
                    <a:pt x="144" y="313"/>
                    <a:pt x="313" y="143"/>
                    <a:pt x="518" y="143"/>
                  </a:cubicBezTo>
                  <a:close/>
                  <a:moveTo>
                    <a:pt x="518" y="0"/>
                  </a:moveTo>
                  <a:cubicBezTo>
                    <a:pt x="233" y="0"/>
                    <a:pt x="1" y="232"/>
                    <a:pt x="1" y="509"/>
                  </a:cubicBezTo>
                  <a:cubicBezTo>
                    <a:pt x="1" y="794"/>
                    <a:pt x="233" y="1026"/>
                    <a:pt x="518" y="1026"/>
                  </a:cubicBezTo>
                  <a:cubicBezTo>
                    <a:pt x="804" y="1026"/>
                    <a:pt x="1027" y="794"/>
                    <a:pt x="1027" y="509"/>
                  </a:cubicBezTo>
                  <a:cubicBezTo>
                    <a:pt x="1027" y="232"/>
                    <a:pt x="804" y="0"/>
                    <a:pt x="5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939;p36">
              <a:extLst>
                <a:ext uri="{FF2B5EF4-FFF2-40B4-BE49-F238E27FC236}">
                  <a16:creationId xmlns:a16="http://schemas.microsoft.com/office/drawing/2014/main" id="{046533B4-FBD4-1C21-A8D5-9C689A930C0A}"/>
                </a:ext>
              </a:extLst>
            </p:cNvPr>
            <p:cNvSpPr/>
            <p:nvPr/>
          </p:nvSpPr>
          <p:spPr>
            <a:xfrm>
              <a:off x="848108" y="2705695"/>
              <a:ext cx="53144" cy="17460"/>
            </a:xfrm>
            <a:custGeom>
              <a:avLst/>
              <a:gdLst/>
              <a:ahLst/>
              <a:cxnLst/>
              <a:rect l="l" t="t" r="r" b="b"/>
              <a:pathLst>
                <a:path w="1741" h="572" extrusionOk="0">
                  <a:moveTo>
                    <a:pt x="875" y="0"/>
                  </a:moveTo>
                  <a:cubicBezTo>
                    <a:pt x="518" y="0"/>
                    <a:pt x="179" y="188"/>
                    <a:pt x="1" y="500"/>
                  </a:cubicBezTo>
                  <a:lnTo>
                    <a:pt x="126" y="571"/>
                  </a:lnTo>
                  <a:cubicBezTo>
                    <a:pt x="286" y="304"/>
                    <a:pt x="563" y="143"/>
                    <a:pt x="875" y="143"/>
                  </a:cubicBezTo>
                  <a:cubicBezTo>
                    <a:pt x="1179" y="143"/>
                    <a:pt x="1464" y="304"/>
                    <a:pt x="1616" y="571"/>
                  </a:cubicBezTo>
                  <a:lnTo>
                    <a:pt x="1741" y="500"/>
                  </a:lnTo>
                  <a:cubicBezTo>
                    <a:pt x="1562" y="188"/>
                    <a:pt x="1232" y="0"/>
                    <a:pt x="8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107" name="Google Shape;932;p36">
            <a:extLst>
              <a:ext uri="{FF2B5EF4-FFF2-40B4-BE49-F238E27FC236}">
                <a16:creationId xmlns:a16="http://schemas.microsoft.com/office/drawing/2014/main" id="{E8CAE8B7-314F-1DEB-F0B7-E0C5583F7128}"/>
              </a:ext>
            </a:extLst>
          </p:cNvPr>
          <p:cNvCxnSpPr/>
          <p:nvPr/>
        </p:nvCxnSpPr>
        <p:spPr>
          <a:xfrm rot="10800000">
            <a:off x="-5571" y="3610350"/>
            <a:ext cx="2168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8638235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p37"/>
          <p:cNvSpPr txBox="1">
            <a:spLocks noGrp="1"/>
          </p:cNvSpPr>
          <p:nvPr>
            <p:ph type="subTitle" idx="1"/>
          </p:nvPr>
        </p:nvSpPr>
        <p:spPr>
          <a:xfrm>
            <a:off x="3312010" y="1200763"/>
            <a:ext cx="4357200" cy="229983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dirty="0"/>
              <a:t>Topic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14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 this presentation, I will be discussing the results of my analysis of the Spotify user behavior and preferences dataset.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Dataset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dataset contains information about Spotify users' age, gender, listening habits, and preferences etc.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959" name="Google Shape;959;p37"/>
          <p:cNvGrpSpPr/>
          <p:nvPr/>
        </p:nvGrpSpPr>
        <p:grpSpPr>
          <a:xfrm>
            <a:off x="0" y="234600"/>
            <a:ext cx="2168006" cy="3817925"/>
            <a:chOff x="0" y="184950"/>
            <a:chExt cx="2489100" cy="4773600"/>
          </a:xfrm>
        </p:grpSpPr>
        <p:sp>
          <p:nvSpPr>
            <p:cNvPr id="960" name="Google Shape;960;p37"/>
            <p:cNvSpPr/>
            <p:nvPr/>
          </p:nvSpPr>
          <p:spPr>
            <a:xfrm>
              <a:off x="0" y="184950"/>
              <a:ext cx="1243800" cy="47736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37"/>
            <p:cNvSpPr/>
            <p:nvPr/>
          </p:nvSpPr>
          <p:spPr>
            <a:xfrm>
              <a:off x="61500" y="4359200"/>
              <a:ext cx="475800" cy="475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37"/>
            <p:cNvSpPr/>
            <p:nvPr/>
          </p:nvSpPr>
          <p:spPr>
            <a:xfrm>
              <a:off x="0" y="184950"/>
              <a:ext cx="2489100" cy="4773600"/>
            </a:xfrm>
            <a:prstGeom prst="roundRect">
              <a:avLst>
                <a:gd name="adj" fmla="val 1114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63" name="Google Shape;963;p37"/>
          <p:cNvSpPr txBox="1"/>
          <p:nvPr/>
        </p:nvSpPr>
        <p:spPr>
          <a:xfrm>
            <a:off x="429284" y="1207613"/>
            <a:ext cx="11862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</a:rPr>
              <a:t>INCLUDES</a:t>
            </a:r>
            <a:endParaRPr sz="1200" b="1" dirty="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964" name="Google Shape;964;p37"/>
          <p:cNvGrpSpPr/>
          <p:nvPr/>
        </p:nvGrpSpPr>
        <p:grpSpPr>
          <a:xfrm>
            <a:off x="156230" y="1265599"/>
            <a:ext cx="222708" cy="222689"/>
            <a:chOff x="4436963" y="889641"/>
            <a:chExt cx="363309" cy="363278"/>
          </a:xfrm>
        </p:grpSpPr>
        <p:sp>
          <p:nvSpPr>
            <p:cNvPr id="965" name="Google Shape;965;p37"/>
            <p:cNvSpPr/>
            <p:nvPr/>
          </p:nvSpPr>
          <p:spPr>
            <a:xfrm>
              <a:off x="4565503" y="978133"/>
              <a:ext cx="135897" cy="186569"/>
            </a:xfrm>
            <a:custGeom>
              <a:avLst/>
              <a:gdLst/>
              <a:ahLst/>
              <a:cxnLst/>
              <a:rect l="l" t="t" r="r" b="b"/>
              <a:pathLst>
                <a:path w="4452" h="6112" extrusionOk="0">
                  <a:moveTo>
                    <a:pt x="696" y="1330"/>
                  </a:moveTo>
                  <a:lnTo>
                    <a:pt x="3212" y="3051"/>
                  </a:lnTo>
                  <a:lnTo>
                    <a:pt x="696" y="4782"/>
                  </a:lnTo>
                  <a:lnTo>
                    <a:pt x="696" y="1330"/>
                  </a:lnTo>
                  <a:close/>
                  <a:moveTo>
                    <a:pt x="0" y="0"/>
                  </a:moveTo>
                  <a:lnTo>
                    <a:pt x="0" y="6111"/>
                  </a:lnTo>
                  <a:lnTo>
                    <a:pt x="4452" y="30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37"/>
            <p:cNvSpPr/>
            <p:nvPr/>
          </p:nvSpPr>
          <p:spPr>
            <a:xfrm>
              <a:off x="4436963" y="889641"/>
              <a:ext cx="363309" cy="363278"/>
            </a:xfrm>
            <a:custGeom>
              <a:avLst/>
              <a:gdLst/>
              <a:ahLst/>
              <a:cxnLst/>
              <a:rect l="l" t="t" r="r" b="b"/>
              <a:pathLst>
                <a:path w="11902" h="11901" extrusionOk="0">
                  <a:moveTo>
                    <a:pt x="5951" y="705"/>
                  </a:moveTo>
                  <a:cubicBezTo>
                    <a:pt x="8850" y="705"/>
                    <a:pt x="11205" y="3060"/>
                    <a:pt x="11205" y="5950"/>
                  </a:cubicBezTo>
                  <a:cubicBezTo>
                    <a:pt x="11205" y="8850"/>
                    <a:pt x="8850" y="11205"/>
                    <a:pt x="5951" y="11205"/>
                  </a:cubicBezTo>
                  <a:cubicBezTo>
                    <a:pt x="3051" y="11205"/>
                    <a:pt x="696" y="8850"/>
                    <a:pt x="696" y="5950"/>
                  </a:cubicBezTo>
                  <a:cubicBezTo>
                    <a:pt x="696" y="3060"/>
                    <a:pt x="3051" y="705"/>
                    <a:pt x="5951" y="705"/>
                  </a:cubicBezTo>
                  <a:close/>
                  <a:moveTo>
                    <a:pt x="5951" y="0"/>
                  </a:moveTo>
                  <a:cubicBezTo>
                    <a:pt x="2677" y="0"/>
                    <a:pt x="0" y="2676"/>
                    <a:pt x="0" y="5950"/>
                  </a:cubicBezTo>
                  <a:cubicBezTo>
                    <a:pt x="0" y="9233"/>
                    <a:pt x="2677" y="11901"/>
                    <a:pt x="5951" y="11901"/>
                  </a:cubicBezTo>
                  <a:cubicBezTo>
                    <a:pt x="9225" y="11901"/>
                    <a:pt x="11901" y="9233"/>
                    <a:pt x="11901" y="5950"/>
                  </a:cubicBezTo>
                  <a:cubicBezTo>
                    <a:pt x="11901" y="2676"/>
                    <a:pt x="9225" y="0"/>
                    <a:pt x="59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67" name="Google Shape;967;p37"/>
          <p:cNvSpPr/>
          <p:nvPr/>
        </p:nvSpPr>
        <p:spPr>
          <a:xfrm>
            <a:off x="141854" y="362256"/>
            <a:ext cx="251459" cy="201169"/>
          </a:xfrm>
          <a:custGeom>
            <a:avLst/>
            <a:gdLst/>
            <a:ahLst/>
            <a:cxnLst/>
            <a:rect l="l" t="t" r="r" b="b"/>
            <a:pathLst>
              <a:path w="2392" h="1972" extrusionOk="0">
                <a:moveTo>
                  <a:pt x="1196" y="196"/>
                </a:moveTo>
                <a:lnTo>
                  <a:pt x="2017" y="964"/>
                </a:lnTo>
                <a:lnTo>
                  <a:pt x="1883" y="964"/>
                </a:lnTo>
                <a:lnTo>
                  <a:pt x="1883" y="1829"/>
                </a:lnTo>
                <a:lnTo>
                  <a:pt x="1410" y="1829"/>
                </a:lnTo>
                <a:lnTo>
                  <a:pt x="1410" y="1187"/>
                </a:lnTo>
                <a:lnTo>
                  <a:pt x="964" y="1187"/>
                </a:lnTo>
                <a:lnTo>
                  <a:pt x="964" y="1829"/>
                </a:lnTo>
                <a:lnTo>
                  <a:pt x="509" y="1829"/>
                </a:lnTo>
                <a:lnTo>
                  <a:pt x="509" y="964"/>
                </a:lnTo>
                <a:lnTo>
                  <a:pt x="375" y="964"/>
                </a:lnTo>
                <a:lnTo>
                  <a:pt x="1196" y="196"/>
                </a:lnTo>
                <a:close/>
                <a:moveTo>
                  <a:pt x="1196" y="0"/>
                </a:moveTo>
                <a:lnTo>
                  <a:pt x="1" y="1115"/>
                </a:lnTo>
                <a:lnTo>
                  <a:pt x="366" y="1115"/>
                </a:lnTo>
                <a:lnTo>
                  <a:pt x="366" y="1972"/>
                </a:lnTo>
                <a:lnTo>
                  <a:pt x="1107" y="1972"/>
                </a:lnTo>
                <a:lnTo>
                  <a:pt x="1107" y="1329"/>
                </a:lnTo>
                <a:lnTo>
                  <a:pt x="1259" y="1329"/>
                </a:lnTo>
                <a:lnTo>
                  <a:pt x="1259" y="1972"/>
                </a:lnTo>
                <a:lnTo>
                  <a:pt x="2026" y="1972"/>
                </a:lnTo>
                <a:lnTo>
                  <a:pt x="2026" y="1115"/>
                </a:lnTo>
                <a:lnTo>
                  <a:pt x="2392" y="1115"/>
                </a:lnTo>
                <a:lnTo>
                  <a:pt x="119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8" name="Google Shape;968;p37">
            <a:hlinkClick r:id="rId3" action="ppaction://hlinksldjump"/>
          </p:cNvPr>
          <p:cNvSpPr txBox="1"/>
          <p:nvPr/>
        </p:nvSpPr>
        <p:spPr>
          <a:xfrm>
            <a:off x="420879" y="751575"/>
            <a:ext cx="1899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PROJECT CONTENTS</a:t>
            </a:r>
            <a:endParaRPr sz="1200" b="1" dirty="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69" name="Google Shape;969;p37"/>
          <p:cNvSpPr/>
          <p:nvPr/>
        </p:nvSpPr>
        <p:spPr>
          <a:xfrm>
            <a:off x="523226" y="1589567"/>
            <a:ext cx="329100" cy="329100"/>
          </a:xfrm>
          <a:prstGeom prst="ellipse">
            <a:avLst/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01</a:t>
            </a:r>
            <a:endParaRPr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970" name="Google Shape;970;p37">
            <a:hlinkClick r:id="rId4" action="ppaction://hlinksldjump"/>
          </p:cNvPr>
          <p:cNvSpPr txBox="1"/>
          <p:nvPr/>
        </p:nvSpPr>
        <p:spPr>
          <a:xfrm>
            <a:off x="917288" y="1516217"/>
            <a:ext cx="12507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1" dirty="0">
                <a:solidFill>
                  <a:schemeClr val="lt1"/>
                </a:solidFill>
                <a:uFill>
                  <a:noFill/>
                </a:uFill>
                <a:latin typeface="Poppins Light"/>
                <a:ea typeface="Poppins Light"/>
                <a:cs typeface="Poppins Light"/>
                <a:sym typeface="Poppins Light"/>
              </a:rPr>
              <a:t>Topic</a:t>
            </a:r>
            <a:endParaRPr sz="1200" i="1" dirty="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971" name="Google Shape;971;p37">
            <a:hlinkClick r:id="rId5" action="ppaction://hlinksldjump"/>
          </p:cNvPr>
          <p:cNvSpPr txBox="1"/>
          <p:nvPr/>
        </p:nvSpPr>
        <p:spPr>
          <a:xfrm>
            <a:off x="917288" y="2026442"/>
            <a:ext cx="11076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1" dirty="0">
                <a:solidFill>
                  <a:schemeClr val="lt1"/>
                </a:solidFill>
                <a:uFill>
                  <a:noFill/>
                </a:uFill>
                <a:latin typeface="Poppins Light"/>
                <a:ea typeface="Poppins Light"/>
                <a:cs typeface="Poppins Light"/>
                <a:sym typeface="Poppins Light"/>
              </a:rPr>
              <a:t>Dataset</a:t>
            </a:r>
            <a:endParaRPr sz="1200" i="1" dirty="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972" name="Google Shape;972;p37">
            <a:hlinkClick r:id="" action="ppaction://noaction"/>
          </p:cNvPr>
          <p:cNvSpPr txBox="1"/>
          <p:nvPr/>
        </p:nvSpPr>
        <p:spPr>
          <a:xfrm>
            <a:off x="917288" y="2536667"/>
            <a:ext cx="12507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1" dirty="0">
                <a:solidFill>
                  <a:schemeClr val="lt1"/>
                </a:solidFill>
                <a:uFill>
                  <a:noFill/>
                </a:uFill>
                <a:latin typeface="Poppins Light"/>
                <a:ea typeface="Poppins Light"/>
                <a:cs typeface="Poppins Light"/>
                <a:sym typeface="Poppins Light"/>
              </a:rPr>
              <a:t>Research Questions</a:t>
            </a:r>
            <a:endParaRPr sz="1200" i="1" dirty="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973" name="Google Shape;973;p37">
            <a:hlinkClick r:id="" action="ppaction://noaction"/>
          </p:cNvPr>
          <p:cNvSpPr txBox="1"/>
          <p:nvPr/>
        </p:nvSpPr>
        <p:spPr>
          <a:xfrm>
            <a:off x="917288" y="3046892"/>
            <a:ext cx="11076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1" dirty="0">
                <a:solidFill>
                  <a:schemeClr val="lt1"/>
                </a:solidFill>
                <a:uFill>
                  <a:noFill/>
                </a:uFill>
                <a:latin typeface="Poppins Light"/>
                <a:ea typeface="Poppins Light"/>
                <a:cs typeface="Poppins Light"/>
                <a:sym typeface="Poppins Light"/>
              </a:rPr>
              <a:t>Approach</a:t>
            </a:r>
            <a:endParaRPr sz="1200" i="1" dirty="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cxnSp>
        <p:nvCxnSpPr>
          <p:cNvPr id="974" name="Google Shape;974;p37"/>
          <p:cNvCxnSpPr/>
          <p:nvPr/>
        </p:nvCxnSpPr>
        <p:spPr>
          <a:xfrm rot="10800000">
            <a:off x="75" y="688600"/>
            <a:ext cx="2168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75" name="Google Shape;975;p37"/>
          <p:cNvCxnSpPr/>
          <p:nvPr/>
        </p:nvCxnSpPr>
        <p:spPr>
          <a:xfrm rot="10800000">
            <a:off x="75" y="1145800"/>
            <a:ext cx="2168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76" name="Google Shape;976;p37"/>
          <p:cNvCxnSpPr/>
          <p:nvPr/>
        </p:nvCxnSpPr>
        <p:spPr>
          <a:xfrm rot="10800000">
            <a:off x="75" y="3615996"/>
            <a:ext cx="2168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77" name="Google Shape;977;p37"/>
          <p:cNvSpPr/>
          <p:nvPr/>
        </p:nvSpPr>
        <p:spPr>
          <a:xfrm>
            <a:off x="523226" y="2099792"/>
            <a:ext cx="329100" cy="329100"/>
          </a:xfrm>
          <a:prstGeom prst="ellipse">
            <a:avLst/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02</a:t>
            </a:r>
            <a:endParaRPr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978" name="Google Shape;978;p37"/>
          <p:cNvSpPr/>
          <p:nvPr/>
        </p:nvSpPr>
        <p:spPr>
          <a:xfrm>
            <a:off x="523226" y="2610017"/>
            <a:ext cx="329100" cy="329100"/>
          </a:xfrm>
          <a:prstGeom prst="ellipse">
            <a:avLst/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03</a:t>
            </a:r>
            <a:endParaRPr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979" name="Google Shape;979;p37"/>
          <p:cNvSpPr/>
          <p:nvPr/>
        </p:nvSpPr>
        <p:spPr>
          <a:xfrm>
            <a:off x="523226" y="3120242"/>
            <a:ext cx="329100" cy="329100"/>
          </a:xfrm>
          <a:prstGeom prst="ellipse">
            <a:avLst/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04</a:t>
            </a:r>
            <a:endParaRPr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980" name="Google Shape;980;p37"/>
          <p:cNvSpPr/>
          <p:nvPr/>
        </p:nvSpPr>
        <p:spPr>
          <a:xfrm>
            <a:off x="161966" y="797362"/>
            <a:ext cx="211236" cy="239677"/>
          </a:xfrm>
          <a:custGeom>
            <a:avLst/>
            <a:gdLst/>
            <a:ahLst/>
            <a:cxnLst/>
            <a:rect l="l" t="t" r="r" b="b"/>
            <a:pathLst>
              <a:path w="10491" h="11905" extrusionOk="0">
                <a:moveTo>
                  <a:pt x="9795" y="874"/>
                </a:moveTo>
                <a:lnTo>
                  <a:pt x="9795" y="2944"/>
                </a:lnTo>
                <a:lnTo>
                  <a:pt x="4219" y="4184"/>
                </a:lnTo>
                <a:lnTo>
                  <a:pt x="4219" y="2114"/>
                </a:lnTo>
                <a:lnTo>
                  <a:pt x="9795" y="874"/>
                </a:lnTo>
                <a:close/>
                <a:moveTo>
                  <a:pt x="8394" y="7021"/>
                </a:moveTo>
                <a:cubicBezTo>
                  <a:pt x="9161" y="7021"/>
                  <a:pt x="9786" y="7645"/>
                  <a:pt x="9786" y="8422"/>
                </a:cubicBezTo>
                <a:cubicBezTo>
                  <a:pt x="9786" y="9189"/>
                  <a:pt x="9161" y="9813"/>
                  <a:pt x="8394" y="9813"/>
                </a:cubicBezTo>
                <a:cubicBezTo>
                  <a:pt x="7618" y="9813"/>
                  <a:pt x="6994" y="9189"/>
                  <a:pt x="6994" y="8422"/>
                </a:cubicBezTo>
                <a:cubicBezTo>
                  <a:pt x="6994" y="7645"/>
                  <a:pt x="7618" y="7021"/>
                  <a:pt x="8394" y="7021"/>
                </a:cubicBezTo>
                <a:close/>
                <a:moveTo>
                  <a:pt x="2114" y="8422"/>
                </a:moveTo>
                <a:cubicBezTo>
                  <a:pt x="2881" y="8422"/>
                  <a:pt x="3506" y="9046"/>
                  <a:pt x="3506" y="9813"/>
                </a:cubicBezTo>
                <a:cubicBezTo>
                  <a:pt x="3506" y="10580"/>
                  <a:pt x="2881" y="11205"/>
                  <a:pt x="2114" y="11205"/>
                </a:cubicBezTo>
                <a:cubicBezTo>
                  <a:pt x="1347" y="11205"/>
                  <a:pt x="722" y="10580"/>
                  <a:pt x="722" y="9813"/>
                </a:cubicBezTo>
                <a:cubicBezTo>
                  <a:pt x="722" y="9046"/>
                  <a:pt x="1347" y="8422"/>
                  <a:pt x="2114" y="8422"/>
                </a:cubicBezTo>
                <a:close/>
                <a:moveTo>
                  <a:pt x="10491" y="0"/>
                </a:moveTo>
                <a:lnTo>
                  <a:pt x="3514" y="1552"/>
                </a:lnTo>
                <a:lnTo>
                  <a:pt x="3514" y="8252"/>
                </a:lnTo>
                <a:cubicBezTo>
                  <a:pt x="3145" y="7924"/>
                  <a:pt x="2657" y="7723"/>
                  <a:pt x="2124" y="7723"/>
                </a:cubicBezTo>
                <a:cubicBezTo>
                  <a:pt x="2091" y="7723"/>
                  <a:pt x="2058" y="7724"/>
                  <a:pt x="2025" y="7726"/>
                </a:cubicBezTo>
                <a:cubicBezTo>
                  <a:pt x="936" y="7770"/>
                  <a:pt x="62" y="8662"/>
                  <a:pt x="35" y="9751"/>
                </a:cubicBezTo>
                <a:cubicBezTo>
                  <a:pt x="1" y="10932"/>
                  <a:pt x="949" y="11904"/>
                  <a:pt x="2116" y="11904"/>
                </a:cubicBezTo>
                <a:cubicBezTo>
                  <a:pt x="2156" y="11904"/>
                  <a:pt x="2197" y="11903"/>
                  <a:pt x="2239" y="11901"/>
                </a:cubicBezTo>
                <a:cubicBezTo>
                  <a:pt x="3354" y="11838"/>
                  <a:pt x="4219" y="10902"/>
                  <a:pt x="4219" y="9786"/>
                </a:cubicBezTo>
                <a:lnTo>
                  <a:pt x="4219" y="4898"/>
                </a:lnTo>
                <a:lnTo>
                  <a:pt x="9795" y="3658"/>
                </a:lnTo>
                <a:lnTo>
                  <a:pt x="9795" y="6860"/>
                </a:lnTo>
                <a:cubicBezTo>
                  <a:pt x="9425" y="6524"/>
                  <a:pt x="8937" y="6323"/>
                  <a:pt x="8404" y="6323"/>
                </a:cubicBezTo>
                <a:cubicBezTo>
                  <a:pt x="8371" y="6323"/>
                  <a:pt x="8338" y="6324"/>
                  <a:pt x="8305" y="6325"/>
                </a:cubicBezTo>
                <a:cubicBezTo>
                  <a:pt x="7217" y="6379"/>
                  <a:pt x="6342" y="7271"/>
                  <a:pt x="6307" y="8359"/>
                </a:cubicBezTo>
                <a:cubicBezTo>
                  <a:pt x="6272" y="9545"/>
                  <a:pt x="7228" y="10512"/>
                  <a:pt x="8409" y="10512"/>
                </a:cubicBezTo>
                <a:cubicBezTo>
                  <a:pt x="8445" y="10512"/>
                  <a:pt x="8482" y="10511"/>
                  <a:pt x="8519" y="10509"/>
                </a:cubicBezTo>
                <a:cubicBezTo>
                  <a:pt x="9625" y="10447"/>
                  <a:pt x="10491" y="9510"/>
                  <a:pt x="10491" y="8395"/>
                </a:cubicBezTo>
                <a:lnTo>
                  <a:pt x="10491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81" name="Google Shape;981;p37"/>
          <p:cNvGrpSpPr/>
          <p:nvPr/>
        </p:nvGrpSpPr>
        <p:grpSpPr>
          <a:xfrm>
            <a:off x="171571" y="3727018"/>
            <a:ext cx="192025" cy="201167"/>
            <a:chOff x="848108" y="2667020"/>
            <a:chExt cx="53144" cy="56135"/>
          </a:xfrm>
        </p:grpSpPr>
        <p:sp>
          <p:nvSpPr>
            <p:cNvPr id="982" name="Google Shape;982;p37"/>
            <p:cNvSpPr/>
            <p:nvPr/>
          </p:nvSpPr>
          <p:spPr>
            <a:xfrm>
              <a:off x="859005" y="2667020"/>
              <a:ext cx="31349" cy="31349"/>
            </a:xfrm>
            <a:custGeom>
              <a:avLst/>
              <a:gdLst/>
              <a:ahLst/>
              <a:cxnLst/>
              <a:rect l="l" t="t" r="r" b="b"/>
              <a:pathLst>
                <a:path w="1027" h="1027" extrusionOk="0">
                  <a:moveTo>
                    <a:pt x="518" y="143"/>
                  </a:moveTo>
                  <a:cubicBezTo>
                    <a:pt x="723" y="143"/>
                    <a:pt x="884" y="313"/>
                    <a:pt x="884" y="509"/>
                  </a:cubicBezTo>
                  <a:cubicBezTo>
                    <a:pt x="884" y="714"/>
                    <a:pt x="723" y="884"/>
                    <a:pt x="518" y="884"/>
                  </a:cubicBezTo>
                  <a:cubicBezTo>
                    <a:pt x="313" y="884"/>
                    <a:pt x="144" y="714"/>
                    <a:pt x="144" y="509"/>
                  </a:cubicBezTo>
                  <a:cubicBezTo>
                    <a:pt x="144" y="313"/>
                    <a:pt x="313" y="143"/>
                    <a:pt x="518" y="143"/>
                  </a:cubicBezTo>
                  <a:close/>
                  <a:moveTo>
                    <a:pt x="518" y="0"/>
                  </a:moveTo>
                  <a:cubicBezTo>
                    <a:pt x="233" y="0"/>
                    <a:pt x="1" y="232"/>
                    <a:pt x="1" y="509"/>
                  </a:cubicBezTo>
                  <a:cubicBezTo>
                    <a:pt x="1" y="794"/>
                    <a:pt x="233" y="1026"/>
                    <a:pt x="518" y="1026"/>
                  </a:cubicBezTo>
                  <a:cubicBezTo>
                    <a:pt x="804" y="1026"/>
                    <a:pt x="1027" y="794"/>
                    <a:pt x="1027" y="509"/>
                  </a:cubicBezTo>
                  <a:cubicBezTo>
                    <a:pt x="1027" y="232"/>
                    <a:pt x="804" y="0"/>
                    <a:pt x="5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37"/>
            <p:cNvSpPr/>
            <p:nvPr/>
          </p:nvSpPr>
          <p:spPr>
            <a:xfrm>
              <a:off x="848108" y="2705695"/>
              <a:ext cx="53144" cy="17460"/>
            </a:xfrm>
            <a:custGeom>
              <a:avLst/>
              <a:gdLst/>
              <a:ahLst/>
              <a:cxnLst/>
              <a:rect l="l" t="t" r="r" b="b"/>
              <a:pathLst>
                <a:path w="1741" h="572" extrusionOk="0">
                  <a:moveTo>
                    <a:pt x="875" y="0"/>
                  </a:moveTo>
                  <a:cubicBezTo>
                    <a:pt x="518" y="0"/>
                    <a:pt x="179" y="188"/>
                    <a:pt x="1" y="500"/>
                  </a:cubicBezTo>
                  <a:lnTo>
                    <a:pt x="126" y="571"/>
                  </a:lnTo>
                  <a:cubicBezTo>
                    <a:pt x="286" y="304"/>
                    <a:pt x="563" y="143"/>
                    <a:pt x="875" y="143"/>
                  </a:cubicBezTo>
                  <a:cubicBezTo>
                    <a:pt x="1179" y="143"/>
                    <a:pt x="1464" y="304"/>
                    <a:pt x="1616" y="571"/>
                  </a:cubicBezTo>
                  <a:lnTo>
                    <a:pt x="1741" y="500"/>
                  </a:lnTo>
                  <a:cubicBezTo>
                    <a:pt x="1562" y="188"/>
                    <a:pt x="1232" y="0"/>
                    <a:pt x="8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84" name="Google Shape;984;p37">
            <a:hlinkClick r:id="" action="ppaction://noaction"/>
          </p:cNvPr>
          <p:cNvSpPr txBox="1"/>
          <p:nvPr/>
        </p:nvSpPr>
        <p:spPr>
          <a:xfrm>
            <a:off x="420879" y="3663051"/>
            <a:ext cx="1899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THANKS!</a:t>
            </a:r>
            <a:endParaRPr sz="1200" b="1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85" name="Google Shape;985;p37">
            <a:hlinkClick r:id="rId6" action="ppaction://hlinksldjump"/>
          </p:cNvPr>
          <p:cNvSpPr txBox="1"/>
          <p:nvPr/>
        </p:nvSpPr>
        <p:spPr>
          <a:xfrm>
            <a:off x="420879" y="298293"/>
            <a:ext cx="1899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HOME</a:t>
            </a:r>
            <a:endParaRPr sz="1200" b="1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986" name="Google Shape;986;p37"/>
          <p:cNvGrpSpPr/>
          <p:nvPr/>
        </p:nvGrpSpPr>
        <p:grpSpPr>
          <a:xfrm>
            <a:off x="6341136" y="4613307"/>
            <a:ext cx="70559" cy="69120"/>
            <a:chOff x="6341136" y="4613307"/>
            <a:chExt cx="70559" cy="69120"/>
          </a:xfrm>
        </p:grpSpPr>
        <p:sp>
          <p:nvSpPr>
            <p:cNvPr id="987" name="Google Shape;987;p37">
              <a:hlinkClick r:id="" action="ppaction://hlinkshowjump?jump=nextslide"/>
            </p:cNvPr>
            <p:cNvSpPr/>
            <p:nvPr/>
          </p:nvSpPr>
          <p:spPr>
            <a:xfrm>
              <a:off x="6341136" y="4613307"/>
              <a:ext cx="60485" cy="69120"/>
            </a:xfrm>
            <a:custGeom>
              <a:avLst/>
              <a:gdLst/>
              <a:ahLst/>
              <a:cxnLst/>
              <a:rect l="l" t="t" r="r" b="b"/>
              <a:pathLst>
                <a:path w="9414" h="10758" extrusionOk="0">
                  <a:moveTo>
                    <a:pt x="0" y="0"/>
                  </a:moveTo>
                  <a:lnTo>
                    <a:pt x="0" y="10758"/>
                  </a:lnTo>
                  <a:lnTo>
                    <a:pt x="9413" y="52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37">
              <a:hlinkClick r:id="" action="ppaction://hlinkshowjump?jump=nextslide"/>
            </p:cNvPr>
            <p:cNvSpPr/>
            <p:nvPr/>
          </p:nvSpPr>
          <p:spPr>
            <a:xfrm>
              <a:off x="6399450" y="4613307"/>
              <a:ext cx="12246" cy="69120"/>
            </a:xfrm>
            <a:custGeom>
              <a:avLst/>
              <a:gdLst/>
              <a:ahLst/>
              <a:cxnLst/>
              <a:rect l="l" t="t" r="r" b="b"/>
              <a:pathLst>
                <a:path w="1906" h="10758" extrusionOk="0">
                  <a:moveTo>
                    <a:pt x="1" y="0"/>
                  </a:moveTo>
                  <a:lnTo>
                    <a:pt x="1" y="10758"/>
                  </a:lnTo>
                  <a:lnTo>
                    <a:pt x="1906" y="10758"/>
                  </a:lnTo>
                  <a:lnTo>
                    <a:pt x="19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9" name="Google Shape;989;p37"/>
          <p:cNvGrpSpPr/>
          <p:nvPr/>
        </p:nvGrpSpPr>
        <p:grpSpPr>
          <a:xfrm>
            <a:off x="5085640" y="4613307"/>
            <a:ext cx="71285" cy="69120"/>
            <a:chOff x="5085640" y="4613307"/>
            <a:chExt cx="71285" cy="69120"/>
          </a:xfrm>
        </p:grpSpPr>
        <p:sp>
          <p:nvSpPr>
            <p:cNvPr id="990" name="Google Shape;990;p37">
              <a:hlinkClick r:id="" action="ppaction://hlinkshowjump?jump=previousslide"/>
            </p:cNvPr>
            <p:cNvSpPr/>
            <p:nvPr/>
          </p:nvSpPr>
          <p:spPr>
            <a:xfrm>
              <a:off x="5085640" y="4613307"/>
              <a:ext cx="12966" cy="69120"/>
            </a:xfrm>
            <a:custGeom>
              <a:avLst/>
              <a:gdLst/>
              <a:ahLst/>
              <a:cxnLst/>
              <a:rect l="l" t="t" r="r" b="b"/>
              <a:pathLst>
                <a:path w="2018" h="10758" extrusionOk="0">
                  <a:moveTo>
                    <a:pt x="0" y="0"/>
                  </a:moveTo>
                  <a:lnTo>
                    <a:pt x="0" y="10758"/>
                  </a:lnTo>
                  <a:lnTo>
                    <a:pt x="2017" y="10758"/>
                  </a:lnTo>
                  <a:lnTo>
                    <a:pt x="201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37">
              <a:hlinkClick r:id="" action="ppaction://hlinkshowjump?jump=previousslide"/>
            </p:cNvPr>
            <p:cNvSpPr/>
            <p:nvPr/>
          </p:nvSpPr>
          <p:spPr>
            <a:xfrm>
              <a:off x="5096440" y="4613307"/>
              <a:ext cx="60485" cy="69120"/>
            </a:xfrm>
            <a:custGeom>
              <a:avLst/>
              <a:gdLst/>
              <a:ahLst/>
              <a:cxnLst/>
              <a:rect l="l" t="t" r="r" b="b"/>
              <a:pathLst>
                <a:path w="9414" h="10758" extrusionOk="0">
                  <a:moveTo>
                    <a:pt x="9413" y="0"/>
                  </a:moveTo>
                  <a:lnTo>
                    <a:pt x="0" y="5267"/>
                  </a:lnTo>
                  <a:lnTo>
                    <a:pt x="9413" y="10758"/>
                  </a:lnTo>
                  <a:lnTo>
                    <a:pt x="94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992" name="Google Shape;992;p37"/>
          <p:cNvCxnSpPr/>
          <p:nvPr/>
        </p:nvCxnSpPr>
        <p:spPr>
          <a:xfrm>
            <a:off x="2705200" y="4909513"/>
            <a:ext cx="6067500" cy="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93" name="Google Shape;993;p37"/>
          <p:cNvSpPr/>
          <p:nvPr/>
        </p:nvSpPr>
        <p:spPr>
          <a:xfrm>
            <a:off x="3267310" y="4862825"/>
            <a:ext cx="89400" cy="89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94" name="Google Shape;994;p37"/>
          <p:cNvCxnSpPr>
            <a:endCxn id="993" idx="2"/>
          </p:cNvCxnSpPr>
          <p:nvPr/>
        </p:nvCxnSpPr>
        <p:spPr>
          <a:xfrm rot="10800000" flipH="1">
            <a:off x="2705410" y="4907525"/>
            <a:ext cx="561900" cy="21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p37"/>
          <p:cNvSpPr txBox="1">
            <a:spLocks noGrp="1"/>
          </p:cNvSpPr>
          <p:nvPr>
            <p:ph type="subTitle" idx="1"/>
          </p:nvPr>
        </p:nvSpPr>
        <p:spPr>
          <a:xfrm>
            <a:off x="2844005" y="911691"/>
            <a:ext cx="5264065" cy="302624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Research questions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 am trying to answer the following research questions: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What are the factors that are most likely to lead to churn?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What are the different types of users who use Spotify?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How do users discover new music?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What are the most popular genres of music and podcasts on Spotify?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How satisfied are users with Spotify's services?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What are the most important features for improving Spotify's user experience?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Approach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 used a variety of data analysis techniques to answer these research questions, including exploratory data analysis, statistical analysis, and machine learning.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grpSp>
        <p:nvGrpSpPr>
          <p:cNvPr id="959" name="Google Shape;959;p37"/>
          <p:cNvGrpSpPr/>
          <p:nvPr/>
        </p:nvGrpSpPr>
        <p:grpSpPr>
          <a:xfrm>
            <a:off x="0" y="234600"/>
            <a:ext cx="2168006" cy="3817925"/>
            <a:chOff x="0" y="184950"/>
            <a:chExt cx="2489100" cy="4773600"/>
          </a:xfrm>
        </p:grpSpPr>
        <p:sp>
          <p:nvSpPr>
            <p:cNvPr id="960" name="Google Shape;960;p37"/>
            <p:cNvSpPr/>
            <p:nvPr/>
          </p:nvSpPr>
          <p:spPr>
            <a:xfrm>
              <a:off x="0" y="184950"/>
              <a:ext cx="1243800" cy="47736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37"/>
            <p:cNvSpPr/>
            <p:nvPr/>
          </p:nvSpPr>
          <p:spPr>
            <a:xfrm>
              <a:off x="61500" y="4359200"/>
              <a:ext cx="475800" cy="475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37"/>
            <p:cNvSpPr/>
            <p:nvPr/>
          </p:nvSpPr>
          <p:spPr>
            <a:xfrm>
              <a:off x="0" y="184950"/>
              <a:ext cx="2489100" cy="4773600"/>
            </a:xfrm>
            <a:prstGeom prst="roundRect">
              <a:avLst>
                <a:gd name="adj" fmla="val 1114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63" name="Google Shape;963;p37"/>
          <p:cNvSpPr txBox="1"/>
          <p:nvPr/>
        </p:nvSpPr>
        <p:spPr>
          <a:xfrm>
            <a:off x="429284" y="1207613"/>
            <a:ext cx="11862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</a:rPr>
              <a:t>INCLUDES</a:t>
            </a:r>
            <a:endParaRPr sz="1200" b="1" dirty="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964" name="Google Shape;964;p37"/>
          <p:cNvGrpSpPr/>
          <p:nvPr/>
        </p:nvGrpSpPr>
        <p:grpSpPr>
          <a:xfrm>
            <a:off x="156230" y="1265599"/>
            <a:ext cx="222708" cy="222689"/>
            <a:chOff x="4436963" y="889641"/>
            <a:chExt cx="363309" cy="363278"/>
          </a:xfrm>
        </p:grpSpPr>
        <p:sp>
          <p:nvSpPr>
            <p:cNvPr id="965" name="Google Shape;965;p37"/>
            <p:cNvSpPr/>
            <p:nvPr/>
          </p:nvSpPr>
          <p:spPr>
            <a:xfrm>
              <a:off x="4565503" y="978133"/>
              <a:ext cx="135897" cy="186569"/>
            </a:xfrm>
            <a:custGeom>
              <a:avLst/>
              <a:gdLst/>
              <a:ahLst/>
              <a:cxnLst/>
              <a:rect l="l" t="t" r="r" b="b"/>
              <a:pathLst>
                <a:path w="4452" h="6112" extrusionOk="0">
                  <a:moveTo>
                    <a:pt x="696" y="1330"/>
                  </a:moveTo>
                  <a:lnTo>
                    <a:pt x="3212" y="3051"/>
                  </a:lnTo>
                  <a:lnTo>
                    <a:pt x="696" y="4782"/>
                  </a:lnTo>
                  <a:lnTo>
                    <a:pt x="696" y="1330"/>
                  </a:lnTo>
                  <a:close/>
                  <a:moveTo>
                    <a:pt x="0" y="0"/>
                  </a:moveTo>
                  <a:lnTo>
                    <a:pt x="0" y="6111"/>
                  </a:lnTo>
                  <a:lnTo>
                    <a:pt x="4452" y="30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37"/>
            <p:cNvSpPr/>
            <p:nvPr/>
          </p:nvSpPr>
          <p:spPr>
            <a:xfrm>
              <a:off x="4436963" y="889641"/>
              <a:ext cx="363309" cy="363278"/>
            </a:xfrm>
            <a:custGeom>
              <a:avLst/>
              <a:gdLst/>
              <a:ahLst/>
              <a:cxnLst/>
              <a:rect l="l" t="t" r="r" b="b"/>
              <a:pathLst>
                <a:path w="11902" h="11901" extrusionOk="0">
                  <a:moveTo>
                    <a:pt x="5951" y="705"/>
                  </a:moveTo>
                  <a:cubicBezTo>
                    <a:pt x="8850" y="705"/>
                    <a:pt x="11205" y="3060"/>
                    <a:pt x="11205" y="5950"/>
                  </a:cubicBezTo>
                  <a:cubicBezTo>
                    <a:pt x="11205" y="8850"/>
                    <a:pt x="8850" y="11205"/>
                    <a:pt x="5951" y="11205"/>
                  </a:cubicBezTo>
                  <a:cubicBezTo>
                    <a:pt x="3051" y="11205"/>
                    <a:pt x="696" y="8850"/>
                    <a:pt x="696" y="5950"/>
                  </a:cubicBezTo>
                  <a:cubicBezTo>
                    <a:pt x="696" y="3060"/>
                    <a:pt x="3051" y="705"/>
                    <a:pt x="5951" y="705"/>
                  </a:cubicBezTo>
                  <a:close/>
                  <a:moveTo>
                    <a:pt x="5951" y="0"/>
                  </a:moveTo>
                  <a:cubicBezTo>
                    <a:pt x="2677" y="0"/>
                    <a:pt x="0" y="2676"/>
                    <a:pt x="0" y="5950"/>
                  </a:cubicBezTo>
                  <a:cubicBezTo>
                    <a:pt x="0" y="9233"/>
                    <a:pt x="2677" y="11901"/>
                    <a:pt x="5951" y="11901"/>
                  </a:cubicBezTo>
                  <a:cubicBezTo>
                    <a:pt x="9225" y="11901"/>
                    <a:pt x="11901" y="9233"/>
                    <a:pt x="11901" y="5950"/>
                  </a:cubicBezTo>
                  <a:cubicBezTo>
                    <a:pt x="11901" y="2676"/>
                    <a:pt x="9225" y="0"/>
                    <a:pt x="59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67" name="Google Shape;967;p37"/>
          <p:cNvSpPr/>
          <p:nvPr/>
        </p:nvSpPr>
        <p:spPr>
          <a:xfrm>
            <a:off x="141854" y="362256"/>
            <a:ext cx="251459" cy="201169"/>
          </a:xfrm>
          <a:custGeom>
            <a:avLst/>
            <a:gdLst/>
            <a:ahLst/>
            <a:cxnLst/>
            <a:rect l="l" t="t" r="r" b="b"/>
            <a:pathLst>
              <a:path w="2392" h="1972" extrusionOk="0">
                <a:moveTo>
                  <a:pt x="1196" y="196"/>
                </a:moveTo>
                <a:lnTo>
                  <a:pt x="2017" y="964"/>
                </a:lnTo>
                <a:lnTo>
                  <a:pt x="1883" y="964"/>
                </a:lnTo>
                <a:lnTo>
                  <a:pt x="1883" y="1829"/>
                </a:lnTo>
                <a:lnTo>
                  <a:pt x="1410" y="1829"/>
                </a:lnTo>
                <a:lnTo>
                  <a:pt x="1410" y="1187"/>
                </a:lnTo>
                <a:lnTo>
                  <a:pt x="964" y="1187"/>
                </a:lnTo>
                <a:lnTo>
                  <a:pt x="964" y="1829"/>
                </a:lnTo>
                <a:lnTo>
                  <a:pt x="509" y="1829"/>
                </a:lnTo>
                <a:lnTo>
                  <a:pt x="509" y="964"/>
                </a:lnTo>
                <a:lnTo>
                  <a:pt x="375" y="964"/>
                </a:lnTo>
                <a:lnTo>
                  <a:pt x="1196" y="196"/>
                </a:lnTo>
                <a:close/>
                <a:moveTo>
                  <a:pt x="1196" y="0"/>
                </a:moveTo>
                <a:lnTo>
                  <a:pt x="1" y="1115"/>
                </a:lnTo>
                <a:lnTo>
                  <a:pt x="366" y="1115"/>
                </a:lnTo>
                <a:lnTo>
                  <a:pt x="366" y="1972"/>
                </a:lnTo>
                <a:lnTo>
                  <a:pt x="1107" y="1972"/>
                </a:lnTo>
                <a:lnTo>
                  <a:pt x="1107" y="1329"/>
                </a:lnTo>
                <a:lnTo>
                  <a:pt x="1259" y="1329"/>
                </a:lnTo>
                <a:lnTo>
                  <a:pt x="1259" y="1972"/>
                </a:lnTo>
                <a:lnTo>
                  <a:pt x="2026" y="1972"/>
                </a:lnTo>
                <a:lnTo>
                  <a:pt x="2026" y="1115"/>
                </a:lnTo>
                <a:lnTo>
                  <a:pt x="2392" y="1115"/>
                </a:lnTo>
                <a:lnTo>
                  <a:pt x="119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8" name="Google Shape;968;p37">
            <a:hlinkClick r:id="rId3" action="ppaction://hlinksldjump"/>
          </p:cNvPr>
          <p:cNvSpPr txBox="1"/>
          <p:nvPr/>
        </p:nvSpPr>
        <p:spPr>
          <a:xfrm>
            <a:off x="420879" y="751575"/>
            <a:ext cx="1899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b="1" dirty="0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TABLE OF CONTENTS</a:t>
            </a:r>
            <a:endParaRPr lang="en-IN" sz="1200" b="1" dirty="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69" name="Google Shape;969;p37"/>
          <p:cNvSpPr/>
          <p:nvPr/>
        </p:nvSpPr>
        <p:spPr>
          <a:xfrm>
            <a:off x="523226" y="1589567"/>
            <a:ext cx="329100" cy="329100"/>
          </a:xfrm>
          <a:prstGeom prst="ellipse">
            <a:avLst/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01</a:t>
            </a:r>
            <a:endParaRPr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970" name="Google Shape;970;p37">
            <a:hlinkClick r:id="rId4" action="ppaction://hlinksldjump"/>
          </p:cNvPr>
          <p:cNvSpPr txBox="1"/>
          <p:nvPr/>
        </p:nvSpPr>
        <p:spPr>
          <a:xfrm>
            <a:off x="917288" y="1516217"/>
            <a:ext cx="12507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1" dirty="0">
                <a:solidFill>
                  <a:schemeClr val="lt1"/>
                </a:solidFill>
                <a:uFill>
                  <a:noFill/>
                </a:uFill>
                <a:latin typeface="Poppins Light"/>
                <a:ea typeface="Poppins Light"/>
                <a:cs typeface="Poppins Light"/>
                <a:sym typeface="Poppins Light"/>
              </a:rPr>
              <a:t>Topic</a:t>
            </a:r>
            <a:endParaRPr sz="1200" i="1" dirty="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971" name="Google Shape;971;p37">
            <a:hlinkClick r:id="rId5" action="ppaction://hlinksldjump"/>
          </p:cNvPr>
          <p:cNvSpPr txBox="1"/>
          <p:nvPr/>
        </p:nvSpPr>
        <p:spPr>
          <a:xfrm>
            <a:off x="917288" y="2026442"/>
            <a:ext cx="11076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1" dirty="0">
                <a:solidFill>
                  <a:schemeClr val="lt1"/>
                </a:solidFill>
                <a:uFill>
                  <a:noFill/>
                </a:uFill>
                <a:latin typeface="Poppins Light"/>
                <a:ea typeface="Poppins Light"/>
                <a:cs typeface="Poppins Light"/>
                <a:sym typeface="Poppins Light"/>
              </a:rPr>
              <a:t>Dataset</a:t>
            </a:r>
            <a:endParaRPr sz="1200" i="1" dirty="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972" name="Google Shape;972;p37">
            <a:hlinkClick r:id="" action="ppaction://noaction"/>
          </p:cNvPr>
          <p:cNvSpPr txBox="1"/>
          <p:nvPr/>
        </p:nvSpPr>
        <p:spPr>
          <a:xfrm>
            <a:off x="917288" y="2536667"/>
            <a:ext cx="12507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1" dirty="0">
                <a:solidFill>
                  <a:schemeClr val="lt1"/>
                </a:solidFill>
                <a:uFill>
                  <a:noFill/>
                </a:uFill>
                <a:latin typeface="Poppins Light"/>
                <a:ea typeface="Poppins Light"/>
                <a:cs typeface="Poppins Light"/>
                <a:sym typeface="Poppins Light"/>
              </a:rPr>
              <a:t>Research Questions</a:t>
            </a:r>
            <a:endParaRPr sz="1200" i="1" dirty="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973" name="Google Shape;973;p37">
            <a:hlinkClick r:id="" action="ppaction://noaction"/>
          </p:cNvPr>
          <p:cNvSpPr txBox="1"/>
          <p:nvPr/>
        </p:nvSpPr>
        <p:spPr>
          <a:xfrm>
            <a:off x="917288" y="3046892"/>
            <a:ext cx="11076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1" dirty="0">
                <a:solidFill>
                  <a:schemeClr val="lt1"/>
                </a:solidFill>
                <a:uFill>
                  <a:noFill/>
                </a:uFill>
                <a:latin typeface="Poppins Light"/>
                <a:ea typeface="Poppins Light"/>
                <a:cs typeface="Poppins Light"/>
                <a:sym typeface="Poppins Light"/>
              </a:rPr>
              <a:t>Approach</a:t>
            </a:r>
            <a:endParaRPr sz="1200" i="1" dirty="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cxnSp>
        <p:nvCxnSpPr>
          <p:cNvPr id="974" name="Google Shape;974;p37"/>
          <p:cNvCxnSpPr/>
          <p:nvPr/>
        </p:nvCxnSpPr>
        <p:spPr>
          <a:xfrm rot="10800000">
            <a:off x="75" y="688600"/>
            <a:ext cx="2168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75" name="Google Shape;975;p37"/>
          <p:cNvCxnSpPr/>
          <p:nvPr/>
        </p:nvCxnSpPr>
        <p:spPr>
          <a:xfrm rot="10800000">
            <a:off x="75" y="1145800"/>
            <a:ext cx="2168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76" name="Google Shape;976;p37"/>
          <p:cNvCxnSpPr/>
          <p:nvPr/>
        </p:nvCxnSpPr>
        <p:spPr>
          <a:xfrm rot="10800000">
            <a:off x="75" y="3615996"/>
            <a:ext cx="2168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77" name="Google Shape;977;p37"/>
          <p:cNvSpPr/>
          <p:nvPr/>
        </p:nvSpPr>
        <p:spPr>
          <a:xfrm>
            <a:off x="523226" y="2099792"/>
            <a:ext cx="329100" cy="329100"/>
          </a:xfrm>
          <a:prstGeom prst="ellipse">
            <a:avLst/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02</a:t>
            </a:r>
            <a:endParaRPr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978" name="Google Shape;978;p37"/>
          <p:cNvSpPr/>
          <p:nvPr/>
        </p:nvSpPr>
        <p:spPr>
          <a:xfrm>
            <a:off x="523226" y="2610017"/>
            <a:ext cx="329100" cy="329100"/>
          </a:xfrm>
          <a:prstGeom prst="ellipse">
            <a:avLst/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03</a:t>
            </a:r>
            <a:endParaRPr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979" name="Google Shape;979;p37"/>
          <p:cNvSpPr/>
          <p:nvPr/>
        </p:nvSpPr>
        <p:spPr>
          <a:xfrm>
            <a:off x="523226" y="3120242"/>
            <a:ext cx="329100" cy="329100"/>
          </a:xfrm>
          <a:prstGeom prst="ellipse">
            <a:avLst/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04</a:t>
            </a:r>
            <a:endParaRPr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980" name="Google Shape;980;p37"/>
          <p:cNvSpPr/>
          <p:nvPr/>
        </p:nvSpPr>
        <p:spPr>
          <a:xfrm>
            <a:off x="161966" y="797362"/>
            <a:ext cx="211236" cy="239677"/>
          </a:xfrm>
          <a:custGeom>
            <a:avLst/>
            <a:gdLst/>
            <a:ahLst/>
            <a:cxnLst/>
            <a:rect l="l" t="t" r="r" b="b"/>
            <a:pathLst>
              <a:path w="10491" h="11905" extrusionOk="0">
                <a:moveTo>
                  <a:pt x="9795" y="874"/>
                </a:moveTo>
                <a:lnTo>
                  <a:pt x="9795" y="2944"/>
                </a:lnTo>
                <a:lnTo>
                  <a:pt x="4219" y="4184"/>
                </a:lnTo>
                <a:lnTo>
                  <a:pt x="4219" y="2114"/>
                </a:lnTo>
                <a:lnTo>
                  <a:pt x="9795" y="874"/>
                </a:lnTo>
                <a:close/>
                <a:moveTo>
                  <a:pt x="8394" y="7021"/>
                </a:moveTo>
                <a:cubicBezTo>
                  <a:pt x="9161" y="7021"/>
                  <a:pt x="9786" y="7645"/>
                  <a:pt x="9786" y="8422"/>
                </a:cubicBezTo>
                <a:cubicBezTo>
                  <a:pt x="9786" y="9189"/>
                  <a:pt x="9161" y="9813"/>
                  <a:pt x="8394" y="9813"/>
                </a:cubicBezTo>
                <a:cubicBezTo>
                  <a:pt x="7618" y="9813"/>
                  <a:pt x="6994" y="9189"/>
                  <a:pt x="6994" y="8422"/>
                </a:cubicBezTo>
                <a:cubicBezTo>
                  <a:pt x="6994" y="7645"/>
                  <a:pt x="7618" y="7021"/>
                  <a:pt x="8394" y="7021"/>
                </a:cubicBezTo>
                <a:close/>
                <a:moveTo>
                  <a:pt x="2114" y="8422"/>
                </a:moveTo>
                <a:cubicBezTo>
                  <a:pt x="2881" y="8422"/>
                  <a:pt x="3506" y="9046"/>
                  <a:pt x="3506" y="9813"/>
                </a:cubicBezTo>
                <a:cubicBezTo>
                  <a:pt x="3506" y="10580"/>
                  <a:pt x="2881" y="11205"/>
                  <a:pt x="2114" y="11205"/>
                </a:cubicBezTo>
                <a:cubicBezTo>
                  <a:pt x="1347" y="11205"/>
                  <a:pt x="722" y="10580"/>
                  <a:pt x="722" y="9813"/>
                </a:cubicBezTo>
                <a:cubicBezTo>
                  <a:pt x="722" y="9046"/>
                  <a:pt x="1347" y="8422"/>
                  <a:pt x="2114" y="8422"/>
                </a:cubicBezTo>
                <a:close/>
                <a:moveTo>
                  <a:pt x="10491" y="0"/>
                </a:moveTo>
                <a:lnTo>
                  <a:pt x="3514" y="1552"/>
                </a:lnTo>
                <a:lnTo>
                  <a:pt x="3514" y="8252"/>
                </a:lnTo>
                <a:cubicBezTo>
                  <a:pt x="3145" y="7924"/>
                  <a:pt x="2657" y="7723"/>
                  <a:pt x="2124" y="7723"/>
                </a:cubicBezTo>
                <a:cubicBezTo>
                  <a:pt x="2091" y="7723"/>
                  <a:pt x="2058" y="7724"/>
                  <a:pt x="2025" y="7726"/>
                </a:cubicBezTo>
                <a:cubicBezTo>
                  <a:pt x="936" y="7770"/>
                  <a:pt x="62" y="8662"/>
                  <a:pt x="35" y="9751"/>
                </a:cubicBezTo>
                <a:cubicBezTo>
                  <a:pt x="1" y="10932"/>
                  <a:pt x="949" y="11904"/>
                  <a:pt x="2116" y="11904"/>
                </a:cubicBezTo>
                <a:cubicBezTo>
                  <a:pt x="2156" y="11904"/>
                  <a:pt x="2197" y="11903"/>
                  <a:pt x="2239" y="11901"/>
                </a:cubicBezTo>
                <a:cubicBezTo>
                  <a:pt x="3354" y="11838"/>
                  <a:pt x="4219" y="10902"/>
                  <a:pt x="4219" y="9786"/>
                </a:cubicBezTo>
                <a:lnTo>
                  <a:pt x="4219" y="4898"/>
                </a:lnTo>
                <a:lnTo>
                  <a:pt x="9795" y="3658"/>
                </a:lnTo>
                <a:lnTo>
                  <a:pt x="9795" y="6860"/>
                </a:lnTo>
                <a:cubicBezTo>
                  <a:pt x="9425" y="6524"/>
                  <a:pt x="8937" y="6323"/>
                  <a:pt x="8404" y="6323"/>
                </a:cubicBezTo>
                <a:cubicBezTo>
                  <a:pt x="8371" y="6323"/>
                  <a:pt x="8338" y="6324"/>
                  <a:pt x="8305" y="6325"/>
                </a:cubicBezTo>
                <a:cubicBezTo>
                  <a:pt x="7217" y="6379"/>
                  <a:pt x="6342" y="7271"/>
                  <a:pt x="6307" y="8359"/>
                </a:cubicBezTo>
                <a:cubicBezTo>
                  <a:pt x="6272" y="9545"/>
                  <a:pt x="7228" y="10512"/>
                  <a:pt x="8409" y="10512"/>
                </a:cubicBezTo>
                <a:cubicBezTo>
                  <a:pt x="8445" y="10512"/>
                  <a:pt x="8482" y="10511"/>
                  <a:pt x="8519" y="10509"/>
                </a:cubicBezTo>
                <a:cubicBezTo>
                  <a:pt x="9625" y="10447"/>
                  <a:pt x="10491" y="9510"/>
                  <a:pt x="10491" y="8395"/>
                </a:cubicBezTo>
                <a:lnTo>
                  <a:pt x="10491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81" name="Google Shape;981;p37"/>
          <p:cNvGrpSpPr/>
          <p:nvPr/>
        </p:nvGrpSpPr>
        <p:grpSpPr>
          <a:xfrm>
            <a:off x="171571" y="3727018"/>
            <a:ext cx="192025" cy="201167"/>
            <a:chOff x="848108" y="2667020"/>
            <a:chExt cx="53144" cy="56135"/>
          </a:xfrm>
        </p:grpSpPr>
        <p:sp>
          <p:nvSpPr>
            <p:cNvPr id="982" name="Google Shape;982;p37"/>
            <p:cNvSpPr/>
            <p:nvPr/>
          </p:nvSpPr>
          <p:spPr>
            <a:xfrm>
              <a:off x="859005" y="2667020"/>
              <a:ext cx="31349" cy="31349"/>
            </a:xfrm>
            <a:custGeom>
              <a:avLst/>
              <a:gdLst/>
              <a:ahLst/>
              <a:cxnLst/>
              <a:rect l="l" t="t" r="r" b="b"/>
              <a:pathLst>
                <a:path w="1027" h="1027" extrusionOk="0">
                  <a:moveTo>
                    <a:pt x="518" y="143"/>
                  </a:moveTo>
                  <a:cubicBezTo>
                    <a:pt x="723" y="143"/>
                    <a:pt x="884" y="313"/>
                    <a:pt x="884" y="509"/>
                  </a:cubicBezTo>
                  <a:cubicBezTo>
                    <a:pt x="884" y="714"/>
                    <a:pt x="723" y="884"/>
                    <a:pt x="518" y="884"/>
                  </a:cubicBezTo>
                  <a:cubicBezTo>
                    <a:pt x="313" y="884"/>
                    <a:pt x="144" y="714"/>
                    <a:pt x="144" y="509"/>
                  </a:cubicBezTo>
                  <a:cubicBezTo>
                    <a:pt x="144" y="313"/>
                    <a:pt x="313" y="143"/>
                    <a:pt x="518" y="143"/>
                  </a:cubicBezTo>
                  <a:close/>
                  <a:moveTo>
                    <a:pt x="518" y="0"/>
                  </a:moveTo>
                  <a:cubicBezTo>
                    <a:pt x="233" y="0"/>
                    <a:pt x="1" y="232"/>
                    <a:pt x="1" y="509"/>
                  </a:cubicBezTo>
                  <a:cubicBezTo>
                    <a:pt x="1" y="794"/>
                    <a:pt x="233" y="1026"/>
                    <a:pt x="518" y="1026"/>
                  </a:cubicBezTo>
                  <a:cubicBezTo>
                    <a:pt x="804" y="1026"/>
                    <a:pt x="1027" y="794"/>
                    <a:pt x="1027" y="509"/>
                  </a:cubicBezTo>
                  <a:cubicBezTo>
                    <a:pt x="1027" y="232"/>
                    <a:pt x="804" y="0"/>
                    <a:pt x="5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37"/>
            <p:cNvSpPr/>
            <p:nvPr/>
          </p:nvSpPr>
          <p:spPr>
            <a:xfrm>
              <a:off x="848108" y="2705695"/>
              <a:ext cx="53144" cy="17460"/>
            </a:xfrm>
            <a:custGeom>
              <a:avLst/>
              <a:gdLst/>
              <a:ahLst/>
              <a:cxnLst/>
              <a:rect l="l" t="t" r="r" b="b"/>
              <a:pathLst>
                <a:path w="1741" h="572" extrusionOk="0">
                  <a:moveTo>
                    <a:pt x="875" y="0"/>
                  </a:moveTo>
                  <a:cubicBezTo>
                    <a:pt x="518" y="0"/>
                    <a:pt x="179" y="188"/>
                    <a:pt x="1" y="500"/>
                  </a:cubicBezTo>
                  <a:lnTo>
                    <a:pt x="126" y="571"/>
                  </a:lnTo>
                  <a:cubicBezTo>
                    <a:pt x="286" y="304"/>
                    <a:pt x="563" y="143"/>
                    <a:pt x="875" y="143"/>
                  </a:cubicBezTo>
                  <a:cubicBezTo>
                    <a:pt x="1179" y="143"/>
                    <a:pt x="1464" y="304"/>
                    <a:pt x="1616" y="571"/>
                  </a:cubicBezTo>
                  <a:lnTo>
                    <a:pt x="1741" y="500"/>
                  </a:lnTo>
                  <a:cubicBezTo>
                    <a:pt x="1562" y="188"/>
                    <a:pt x="1232" y="0"/>
                    <a:pt x="8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84" name="Google Shape;984;p37">
            <a:hlinkClick r:id="" action="ppaction://noaction"/>
          </p:cNvPr>
          <p:cNvSpPr txBox="1"/>
          <p:nvPr/>
        </p:nvSpPr>
        <p:spPr>
          <a:xfrm>
            <a:off x="420879" y="3663051"/>
            <a:ext cx="1899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THANKS!</a:t>
            </a:r>
            <a:endParaRPr sz="1200" b="1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85" name="Google Shape;985;p37">
            <a:hlinkClick r:id="rId6" action="ppaction://hlinksldjump"/>
          </p:cNvPr>
          <p:cNvSpPr txBox="1"/>
          <p:nvPr/>
        </p:nvSpPr>
        <p:spPr>
          <a:xfrm>
            <a:off x="420879" y="298293"/>
            <a:ext cx="1899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HOME</a:t>
            </a:r>
            <a:endParaRPr sz="1200" b="1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986" name="Google Shape;986;p37"/>
          <p:cNvGrpSpPr/>
          <p:nvPr/>
        </p:nvGrpSpPr>
        <p:grpSpPr>
          <a:xfrm>
            <a:off x="6341136" y="4613307"/>
            <a:ext cx="70559" cy="69120"/>
            <a:chOff x="6341136" y="4613307"/>
            <a:chExt cx="70559" cy="69120"/>
          </a:xfrm>
        </p:grpSpPr>
        <p:sp>
          <p:nvSpPr>
            <p:cNvPr id="987" name="Google Shape;987;p37">
              <a:hlinkClick r:id="" action="ppaction://hlinkshowjump?jump=nextslide"/>
            </p:cNvPr>
            <p:cNvSpPr/>
            <p:nvPr/>
          </p:nvSpPr>
          <p:spPr>
            <a:xfrm>
              <a:off x="6341136" y="4613307"/>
              <a:ext cx="60485" cy="69120"/>
            </a:xfrm>
            <a:custGeom>
              <a:avLst/>
              <a:gdLst/>
              <a:ahLst/>
              <a:cxnLst/>
              <a:rect l="l" t="t" r="r" b="b"/>
              <a:pathLst>
                <a:path w="9414" h="10758" extrusionOk="0">
                  <a:moveTo>
                    <a:pt x="0" y="0"/>
                  </a:moveTo>
                  <a:lnTo>
                    <a:pt x="0" y="10758"/>
                  </a:lnTo>
                  <a:lnTo>
                    <a:pt x="9413" y="52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37">
              <a:hlinkClick r:id="" action="ppaction://hlinkshowjump?jump=nextslide"/>
            </p:cNvPr>
            <p:cNvSpPr/>
            <p:nvPr/>
          </p:nvSpPr>
          <p:spPr>
            <a:xfrm>
              <a:off x="6399450" y="4613307"/>
              <a:ext cx="12246" cy="69120"/>
            </a:xfrm>
            <a:custGeom>
              <a:avLst/>
              <a:gdLst/>
              <a:ahLst/>
              <a:cxnLst/>
              <a:rect l="l" t="t" r="r" b="b"/>
              <a:pathLst>
                <a:path w="1906" h="10758" extrusionOk="0">
                  <a:moveTo>
                    <a:pt x="1" y="0"/>
                  </a:moveTo>
                  <a:lnTo>
                    <a:pt x="1" y="10758"/>
                  </a:lnTo>
                  <a:lnTo>
                    <a:pt x="1906" y="10758"/>
                  </a:lnTo>
                  <a:lnTo>
                    <a:pt x="19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9" name="Google Shape;989;p37"/>
          <p:cNvGrpSpPr/>
          <p:nvPr/>
        </p:nvGrpSpPr>
        <p:grpSpPr>
          <a:xfrm>
            <a:off x="5085640" y="4613307"/>
            <a:ext cx="71285" cy="69120"/>
            <a:chOff x="5085640" y="4613307"/>
            <a:chExt cx="71285" cy="69120"/>
          </a:xfrm>
        </p:grpSpPr>
        <p:sp>
          <p:nvSpPr>
            <p:cNvPr id="990" name="Google Shape;990;p37">
              <a:hlinkClick r:id="" action="ppaction://hlinkshowjump?jump=previousslide"/>
            </p:cNvPr>
            <p:cNvSpPr/>
            <p:nvPr/>
          </p:nvSpPr>
          <p:spPr>
            <a:xfrm>
              <a:off x="5085640" y="4613307"/>
              <a:ext cx="12966" cy="69120"/>
            </a:xfrm>
            <a:custGeom>
              <a:avLst/>
              <a:gdLst/>
              <a:ahLst/>
              <a:cxnLst/>
              <a:rect l="l" t="t" r="r" b="b"/>
              <a:pathLst>
                <a:path w="2018" h="10758" extrusionOk="0">
                  <a:moveTo>
                    <a:pt x="0" y="0"/>
                  </a:moveTo>
                  <a:lnTo>
                    <a:pt x="0" y="10758"/>
                  </a:lnTo>
                  <a:lnTo>
                    <a:pt x="2017" y="10758"/>
                  </a:lnTo>
                  <a:lnTo>
                    <a:pt x="201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37">
              <a:hlinkClick r:id="" action="ppaction://hlinkshowjump?jump=previousslide"/>
            </p:cNvPr>
            <p:cNvSpPr/>
            <p:nvPr/>
          </p:nvSpPr>
          <p:spPr>
            <a:xfrm>
              <a:off x="5096440" y="4613307"/>
              <a:ext cx="60485" cy="69120"/>
            </a:xfrm>
            <a:custGeom>
              <a:avLst/>
              <a:gdLst/>
              <a:ahLst/>
              <a:cxnLst/>
              <a:rect l="l" t="t" r="r" b="b"/>
              <a:pathLst>
                <a:path w="9414" h="10758" extrusionOk="0">
                  <a:moveTo>
                    <a:pt x="9413" y="0"/>
                  </a:moveTo>
                  <a:lnTo>
                    <a:pt x="0" y="5267"/>
                  </a:lnTo>
                  <a:lnTo>
                    <a:pt x="9413" y="10758"/>
                  </a:lnTo>
                  <a:lnTo>
                    <a:pt x="94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992" name="Google Shape;992;p37"/>
          <p:cNvCxnSpPr/>
          <p:nvPr/>
        </p:nvCxnSpPr>
        <p:spPr>
          <a:xfrm>
            <a:off x="2705200" y="4909513"/>
            <a:ext cx="6067500" cy="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93" name="Google Shape;993;p37"/>
          <p:cNvSpPr/>
          <p:nvPr/>
        </p:nvSpPr>
        <p:spPr>
          <a:xfrm>
            <a:off x="3267310" y="4862825"/>
            <a:ext cx="89400" cy="89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94" name="Google Shape;994;p37"/>
          <p:cNvCxnSpPr>
            <a:endCxn id="993" idx="2"/>
          </p:cNvCxnSpPr>
          <p:nvPr/>
        </p:nvCxnSpPr>
        <p:spPr>
          <a:xfrm rot="10800000" flipH="1">
            <a:off x="2705410" y="4907525"/>
            <a:ext cx="561900" cy="21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5397931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3" name="Google Shape;1143;p41"/>
          <p:cNvSpPr/>
          <p:nvPr/>
        </p:nvSpPr>
        <p:spPr>
          <a:xfrm>
            <a:off x="4567638" y="1111625"/>
            <a:ext cx="1464000" cy="1464000"/>
          </a:xfrm>
          <a:prstGeom prst="ellipse">
            <a:avLst/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4" name="Google Shape;1144;p41"/>
          <p:cNvSpPr txBox="1">
            <a:spLocks noGrp="1"/>
          </p:cNvSpPr>
          <p:nvPr>
            <p:ph type="title"/>
          </p:nvPr>
        </p:nvSpPr>
        <p:spPr>
          <a:xfrm>
            <a:off x="2673275" y="2575625"/>
            <a:ext cx="52527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Approach</a:t>
            </a:r>
            <a:endParaRPr dirty="0"/>
          </a:p>
        </p:txBody>
      </p:sp>
      <p:sp>
        <p:nvSpPr>
          <p:cNvPr id="1145" name="Google Shape;1145;p41"/>
          <p:cNvSpPr txBox="1">
            <a:spLocks noGrp="1"/>
          </p:cNvSpPr>
          <p:nvPr>
            <p:ph type="subTitle" idx="1"/>
          </p:nvPr>
        </p:nvSpPr>
        <p:spPr>
          <a:xfrm>
            <a:off x="2673275" y="3352825"/>
            <a:ext cx="52527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IN" dirty="0"/>
              <a:t>S</a:t>
            </a:r>
            <a:r>
              <a:rPr lang="en" dirty="0"/>
              <a:t>potify user behavior data analysis</a:t>
            </a:r>
            <a:endParaRPr dirty="0"/>
          </a:p>
        </p:txBody>
      </p:sp>
      <p:sp>
        <p:nvSpPr>
          <p:cNvPr id="1146" name="Google Shape;1146;p41"/>
          <p:cNvSpPr txBox="1">
            <a:spLocks noGrp="1"/>
          </p:cNvSpPr>
          <p:nvPr>
            <p:ph type="title" idx="2"/>
          </p:nvPr>
        </p:nvSpPr>
        <p:spPr>
          <a:xfrm>
            <a:off x="4567638" y="1422725"/>
            <a:ext cx="1464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cxnSp>
        <p:nvCxnSpPr>
          <p:cNvPr id="1163" name="Google Shape;1163;p41"/>
          <p:cNvCxnSpPr/>
          <p:nvPr/>
        </p:nvCxnSpPr>
        <p:spPr>
          <a:xfrm rot="10800000">
            <a:off x="75" y="1145800"/>
            <a:ext cx="2168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64" name="Google Shape;1164;p41"/>
          <p:cNvCxnSpPr/>
          <p:nvPr/>
        </p:nvCxnSpPr>
        <p:spPr>
          <a:xfrm rot="10800000">
            <a:off x="75" y="3615996"/>
            <a:ext cx="2168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74" name="Google Shape;1174;p41"/>
          <p:cNvGrpSpPr/>
          <p:nvPr/>
        </p:nvGrpSpPr>
        <p:grpSpPr>
          <a:xfrm>
            <a:off x="6341136" y="4613307"/>
            <a:ext cx="70559" cy="69120"/>
            <a:chOff x="6341136" y="4613307"/>
            <a:chExt cx="70559" cy="69120"/>
          </a:xfrm>
        </p:grpSpPr>
        <p:sp>
          <p:nvSpPr>
            <p:cNvPr id="1175" name="Google Shape;1175;p41">
              <a:hlinkClick r:id="" action="ppaction://hlinkshowjump?jump=nextslide"/>
            </p:cNvPr>
            <p:cNvSpPr/>
            <p:nvPr/>
          </p:nvSpPr>
          <p:spPr>
            <a:xfrm>
              <a:off x="6341136" y="4613307"/>
              <a:ext cx="60485" cy="69120"/>
            </a:xfrm>
            <a:custGeom>
              <a:avLst/>
              <a:gdLst/>
              <a:ahLst/>
              <a:cxnLst/>
              <a:rect l="l" t="t" r="r" b="b"/>
              <a:pathLst>
                <a:path w="9414" h="10758" extrusionOk="0">
                  <a:moveTo>
                    <a:pt x="0" y="0"/>
                  </a:moveTo>
                  <a:lnTo>
                    <a:pt x="0" y="10758"/>
                  </a:lnTo>
                  <a:lnTo>
                    <a:pt x="9413" y="52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41">
              <a:hlinkClick r:id="" action="ppaction://hlinkshowjump?jump=nextslide"/>
            </p:cNvPr>
            <p:cNvSpPr/>
            <p:nvPr/>
          </p:nvSpPr>
          <p:spPr>
            <a:xfrm>
              <a:off x="6399450" y="4613307"/>
              <a:ext cx="12246" cy="69120"/>
            </a:xfrm>
            <a:custGeom>
              <a:avLst/>
              <a:gdLst/>
              <a:ahLst/>
              <a:cxnLst/>
              <a:rect l="l" t="t" r="r" b="b"/>
              <a:pathLst>
                <a:path w="1906" h="10758" extrusionOk="0">
                  <a:moveTo>
                    <a:pt x="1" y="0"/>
                  </a:moveTo>
                  <a:lnTo>
                    <a:pt x="1" y="10758"/>
                  </a:lnTo>
                  <a:lnTo>
                    <a:pt x="1906" y="10758"/>
                  </a:lnTo>
                  <a:lnTo>
                    <a:pt x="19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7" name="Google Shape;1177;p41"/>
          <p:cNvGrpSpPr/>
          <p:nvPr/>
        </p:nvGrpSpPr>
        <p:grpSpPr>
          <a:xfrm>
            <a:off x="5085640" y="4613307"/>
            <a:ext cx="71285" cy="69120"/>
            <a:chOff x="5085640" y="4613307"/>
            <a:chExt cx="71285" cy="69120"/>
          </a:xfrm>
        </p:grpSpPr>
        <p:sp>
          <p:nvSpPr>
            <p:cNvPr id="1178" name="Google Shape;1178;p41">
              <a:hlinkClick r:id="" action="ppaction://hlinkshowjump?jump=previousslide"/>
            </p:cNvPr>
            <p:cNvSpPr/>
            <p:nvPr/>
          </p:nvSpPr>
          <p:spPr>
            <a:xfrm>
              <a:off x="5085640" y="4613307"/>
              <a:ext cx="12966" cy="69120"/>
            </a:xfrm>
            <a:custGeom>
              <a:avLst/>
              <a:gdLst/>
              <a:ahLst/>
              <a:cxnLst/>
              <a:rect l="l" t="t" r="r" b="b"/>
              <a:pathLst>
                <a:path w="2018" h="10758" extrusionOk="0">
                  <a:moveTo>
                    <a:pt x="0" y="0"/>
                  </a:moveTo>
                  <a:lnTo>
                    <a:pt x="0" y="10758"/>
                  </a:lnTo>
                  <a:lnTo>
                    <a:pt x="2017" y="10758"/>
                  </a:lnTo>
                  <a:lnTo>
                    <a:pt x="201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41">
              <a:hlinkClick r:id="" action="ppaction://hlinkshowjump?jump=previousslide"/>
            </p:cNvPr>
            <p:cNvSpPr/>
            <p:nvPr/>
          </p:nvSpPr>
          <p:spPr>
            <a:xfrm>
              <a:off x="5096440" y="4613307"/>
              <a:ext cx="60485" cy="69120"/>
            </a:xfrm>
            <a:custGeom>
              <a:avLst/>
              <a:gdLst/>
              <a:ahLst/>
              <a:cxnLst/>
              <a:rect l="l" t="t" r="r" b="b"/>
              <a:pathLst>
                <a:path w="9414" h="10758" extrusionOk="0">
                  <a:moveTo>
                    <a:pt x="9413" y="0"/>
                  </a:moveTo>
                  <a:lnTo>
                    <a:pt x="0" y="5267"/>
                  </a:lnTo>
                  <a:lnTo>
                    <a:pt x="9413" y="10758"/>
                  </a:lnTo>
                  <a:lnTo>
                    <a:pt x="94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180" name="Google Shape;1180;p41"/>
          <p:cNvCxnSpPr/>
          <p:nvPr/>
        </p:nvCxnSpPr>
        <p:spPr>
          <a:xfrm>
            <a:off x="2705200" y="4909513"/>
            <a:ext cx="6067500" cy="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81" name="Google Shape;1181;p41"/>
          <p:cNvSpPr/>
          <p:nvPr/>
        </p:nvSpPr>
        <p:spPr>
          <a:xfrm>
            <a:off x="4016795" y="4862825"/>
            <a:ext cx="89400" cy="89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82" name="Google Shape;1182;p41"/>
          <p:cNvCxnSpPr>
            <a:endCxn id="1181" idx="2"/>
          </p:cNvCxnSpPr>
          <p:nvPr/>
        </p:nvCxnSpPr>
        <p:spPr>
          <a:xfrm rot="10800000" flipH="1">
            <a:off x="2705495" y="4907525"/>
            <a:ext cx="1311300" cy="21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1" name="Google Shape;915;p36">
            <a:extLst>
              <a:ext uri="{FF2B5EF4-FFF2-40B4-BE49-F238E27FC236}">
                <a16:creationId xmlns:a16="http://schemas.microsoft.com/office/drawing/2014/main" id="{1D38FC98-7E87-0FAC-9C11-F8909B5E05C3}"/>
              </a:ext>
            </a:extLst>
          </p:cNvPr>
          <p:cNvGrpSpPr/>
          <p:nvPr/>
        </p:nvGrpSpPr>
        <p:grpSpPr>
          <a:xfrm>
            <a:off x="0" y="200733"/>
            <a:ext cx="2168006" cy="3817925"/>
            <a:chOff x="0" y="184950"/>
            <a:chExt cx="2489100" cy="4773600"/>
          </a:xfrm>
        </p:grpSpPr>
        <p:sp>
          <p:nvSpPr>
            <p:cNvPr id="42" name="Google Shape;916;p36">
              <a:extLst>
                <a:ext uri="{FF2B5EF4-FFF2-40B4-BE49-F238E27FC236}">
                  <a16:creationId xmlns:a16="http://schemas.microsoft.com/office/drawing/2014/main" id="{BEBE820B-BAA4-8C83-9AEE-3DE0ACD424C4}"/>
                </a:ext>
              </a:extLst>
            </p:cNvPr>
            <p:cNvSpPr/>
            <p:nvPr/>
          </p:nvSpPr>
          <p:spPr>
            <a:xfrm>
              <a:off x="0" y="184950"/>
              <a:ext cx="1243800" cy="47736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917;p36">
              <a:extLst>
                <a:ext uri="{FF2B5EF4-FFF2-40B4-BE49-F238E27FC236}">
                  <a16:creationId xmlns:a16="http://schemas.microsoft.com/office/drawing/2014/main" id="{BD307EDB-0054-4A8F-B896-C3A8B27A0930}"/>
                </a:ext>
              </a:extLst>
            </p:cNvPr>
            <p:cNvSpPr/>
            <p:nvPr/>
          </p:nvSpPr>
          <p:spPr>
            <a:xfrm>
              <a:off x="61500" y="4359200"/>
              <a:ext cx="475800" cy="475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918;p36">
              <a:extLst>
                <a:ext uri="{FF2B5EF4-FFF2-40B4-BE49-F238E27FC236}">
                  <a16:creationId xmlns:a16="http://schemas.microsoft.com/office/drawing/2014/main" id="{0BB14D2D-3511-8E93-C41D-40DE1BDBBB4A}"/>
                </a:ext>
              </a:extLst>
            </p:cNvPr>
            <p:cNvSpPr/>
            <p:nvPr/>
          </p:nvSpPr>
          <p:spPr>
            <a:xfrm>
              <a:off x="0" y="184950"/>
              <a:ext cx="2489100" cy="4773600"/>
            </a:xfrm>
            <a:prstGeom prst="roundRect">
              <a:avLst>
                <a:gd name="adj" fmla="val 1114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" name="Google Shape;915;p36">
            <a:extLst>
              <a:ext uri="{FF2B5EF4-FFF2-40B4-BE49-F238E27FC236}">
                <a16:creationId xmlns:a16="http://schemas.microsoft.com/office/drawing/2014/main" id="{81ACE7C1-6BDA-9E2E-DD29-03B966EAAA61}"/>
              </a:ext>
            </a:extLst>
          </p:cNvPr>
          <p:cNvGrpSpPr/>
          <p:nvPr/>
        </p:nvGrpSpPr>
        <p:grpSpPr>
          <a:xfrm>
            <a:off x="0" y="129092"/>
            <a:ext cx="2168006" cy="3817925"/>
            <a:chOff x="0" y="184950"/>
            <a:chExt cx="2489100" cy="4773600"/>
          </a:xfrm>
        </p:grpSpPr>
        <p:sp>
          <p:nvSpPr>
            <p:cNvPr id="54" name="Google Shape;916;p36">
              <a:extLst>
                <a:ext uri="{FF2B5EF4-FFF2-40B4-BE49-F238E27FC236}">
                  <a16:creationId xmlns:a16="http://schemas.microsoft.com/office/drawing/2014/main" id="{8AB90FDC-15F3-BC44-96CF-2FD1607917C6}"/>
                </a:ext>
              </a:extLst>
            </p:cNvPr>
            <p:cNvSpPr/>
            <p:nvPr/>
          </p:nvSpPr>
          <p:spPr>
            <a:xfrm>
              <a:off x="0" y="184950"/>
              <a:ext cx="1243800" cy="47736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917;p36">
              <a:extLst>
                <a:ext uri="{FF2B5EF4-FFF2-40B4-BE49-F238E27FC236}">
                  <a16:creationId xmlns:a16="http://schemas.microsoft.com/office/drawing/2014/main" id="{CBFFBD1F-56FF-6605-2A07-10F259820042}"/>
                </a:ext>
              </a:extLst>
            </p:cNvPr>
            <p:cNvSpPr/>
            <p:nvPr/>
          </p:nvSpPr>
          <p:spPr>
            <a:xfrm>
              <a:off x="61500" y="4359200"/>
              <a:ext cx="475800" cy="475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918;p36">
              <a:extLst>
                <a:ext uri="{FF2B5EF4-FFF2-40B4-BE49-F238E27FC236}">
                  <a16:creationId xmlns:a16="http://schemas.microsoft.com/office/drawing/2014/main" id="{E7263354-68FD-AC04-BB2A-79C76DC1C8CE}"/>
                </a:ext>
              </a:extLst>
            </p:cNvPr>
            <p:cNvSpPr/>
            <p:nvPr/>
          </p:nvSpPr>
          <p:spPr>
            <a:xfrm>
              <a:off x="0" y="184950"/>
              <a:ext cx="2489100" cy="4773600"/>
            </a:xfrm>
            <a:prstGeom prst="roundRect">
              <a:avLst>
                <a:gd name="adj" fmla="val 1114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919;p36">
            <a:extLst>
              <a:ext uri="{FF2B5EF4-FFF2-40B4-BE49-F238E27FC236}">
                <a16:creationId xmlns:a16="http://schemas.microsoft.com/office/drawing/2014/main" id="{5ECE54DF-A084-56E0-3D3C-3969BDBC2C5A}"/>
              </a:ext>
            </a:extLst>
          </p:cNvPr>
          <p:cNvSpPr txBox="1"/>
          <p:nvPr/>
        </p:nvSpPr>
        <p:spPr>
          <a:xfrm>
            <a:off x="429284" y="1192583"/>
            <a:ext cx="11862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</a:rPr>
              <a:t>INCLUDES</a:t>
            </a:r>
            <a:endParaRPr sz="1200" b="1" dirty="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8" name="Google Shape;924;p36">
            <a:hlinkClick r:id="rId3" action="ppaction://hlinksldjump"/>
            <a:extLst>
              <a:ext uri="{FF2B5EF4-FFF2-40B4-BE49-F238E27FC236}">
                <a16:creationId xmlns:a16="http://schemas.microsoft.com/office/drawing/2014/main" id="{BA65E530-F1E0-DA17-73CF-43CA83ACAD8A}"/>
              </a:ext>
            </a:extLst>
          </p:cNvPr>
          <p:cNvSpPr txBox="1"/>
          <p:nvPr/>
        </p:nvSpPr>
        <p:spPr>
          <a:xfrm>
            <a:off x="420879" y="736545"/>
            <a:ext cx="1899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IN" sz="1200" b="1" dirty="0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TABLE OF CONTENTS</a:t>
            </a:r>
            <a:endParaRPr lang="en-IN" sz="1200" b="1" dirty="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9" name="Google Shape;925;p36">
            <a:extLst>
              <a:ext uri="{FF2B5EF4-FFF2-40B4-BE49-F238E27FC236}">
                <a16:creationId xmlns:a16="http://schemas.microsoft.com/office/drawing/2014/main" id="{3690175C-16DC-8028-39C8-1D9F469E1936}"/>
              </a:ext>
            </a:extLst>
          </p:cNvPr>
          <p:cNvSpPr/>
          <p:nvPr/>
        </p:nvSpPr>
        <p:spPr>
          <a:xfrm>
            <a:off x="523226" y="1595116"/>
            <a:ext cx="329100" cy="329100"/>
          </a:xfrm>
          <a:prstGeom prst="ellipse">
            <a:avLst/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01</a:t>
            </a:r>
            <a:endParaRPr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60" name="Google Shape;926;p36">
            <a:hlinkClick r:id="rId4" action="ppaction://hlinksldjump"/>
            <a:extLst>
              <a:ext uri="{FF2B5EF4-FFF2-40B4-BE49-F238E27FC236}">
                <a16:creationId xmlns:a16="http://schemas.microsoft.com/office/drawing/2014/main" id="{68D03BF9-3B4F-9B6B-E503-A5306382EEE1}"/>
              </a:ext>
            </a:extLst>
          </p:cNvPr>
          <p:cNvSpPr txBox="1"/>
          <p:nvPr/>
        </p:nvSpPr>
        <p:spPr>
          <a:xfrm>
            <a:off x="917288" y="1506736"/>
            <a:ext cx="12507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1" dirty="0">
                <a:solidFill>
                  <a:schemeClr val="lt1"/>
                </a:solidFill>
                <a:uFill>
                  <a:noFill/>
                </a:uFill>
                <a:latin typeface="Poppins Light"/>
                <a:ea typeface="Poppins Light"/>
                <a:cs typeface="Poppins Light"/>
                <a:sym typeface="Poppins Light"/>
              </a:rPr>
              <a:t>Introduction</a:t>
            </a:r>
            <a:endParaRPr sz="1200" i="1" dirty="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61" name="Google Shape;927;p36">
            <a:hlinkClick r:id="rId5" action="ppaction://hlinksldjump"/>
            <a:extLst>
              <a:ext uri="{FF2B5EF4-FFF2-40B4-BE49-F238E27FC236}">
                <a16:creationId xmlns:a16="http://schemas.microsoft.com/office/drawing/2014/main" id="{374D2291-B65C-5492-433F-847E100EAA1F}"/>
              </a:ext>
            </a:extLst>
          </p:cNvPr>
          <p:cNvSpPr txBox="1"/>
          <p:nvPr/>
        </p:nvSpPr>
        <p:spPr>
          <a:xfrm>
            <a:off x="917288" y="2016961"/>
            <a:ext cx="11076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1" dirty="0">
                <a:solidFill>
                  <a:schemeClr val="lt1"/>
                </a:solidFill>
                <a:uFill>
                  <a:noFill/>
                </a:uFill>
                <a:latin typeface="Poppins Light"/>
                <a:ea typeface="Poppins Light"/>
                <a:cs typeface="Poppins Light"/>
                <a:sym typeface="Poppins Light"/>
              </a:rPr>
              <a:t>Approach</a:t>
            </a:r>
            <a:endParaRPr sz="1200" i="1" dirty="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62" name="Google Shape;928;p36">
            <a:hlinkClick r:id="" action="ppaction://noaction"/>
            <a:extLst>
              <a:ext uri="{FF2B5EF4-FFF2-40B4-BE49-F238E27FC236}">
                <a16:creationId xmlns:a16="http://schemas.microsoft.com/office/drawing/2014/main" id="{140611E6-AABD-F219-3A00-F15CB0DAF7AA}"/>
              </a:ext>
            </a:extLst>
          </p:cNvPr>
          <p:cNvSpPr txBox="1"/>
          <p:nvPr/>
        </p:nvSpPr>
        <p:spPr>
          <a:xfrm>
            <a:off x="917288" y="2528532"/>
            <a:ext cx="12507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1" dirty="0">
                <a:solidFill>
                  <a:schemeClr val="lt1"/>
                </a:solidFill>
                <a:uFill>
                  <a:noFill/>
                </a:uFill>
                <a:latin typeface="Poppins Light"/>
                <a:ea typeface="Poppins Light"/>
                <a:cs typeface="Poppins Light"/>
                <a:sym typeface="Poppins Light"/>
              </a:rPr>
              <a:t>Results</a:t>
            </a:r>
            <a:endParaRPr sz="1200" i="1" dirty="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63" name="Google Shape;929;p36">
            <a:hlinkClick r:id="" action="ppaction://noaction"/>
            <a:extLst>
              <a:ext uri="{FF2B5EF4-FFF2-40B4-BE49-F238E27FC236}">
                <a16:creationId xmlns:a16="http://schemas.microsoft.com/office/drawing/2014/main" id="{2A35EC1E-22D3-FA0C-E47F-8CFC28CBDB36}"/>
              </a:ext>
            </a:extLst>
          </p:cNvPr>
          <p:cNvSpPr txBox="1"/>
          <p:nvPr/>
        </p:nvSpPr>
        <p:spPr>
          <a:xfrm>
            <a:off x="917288" y="3052441"/>
            <a:ext cx="11076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1" dirty="0">
                <a:solidFill>
                  <a:schemeClr val="lt1"/>
                </a:solidFill>
                <a:uFill>
                  <a:noFill/>
                </a:uFill>
                <a:latin typeface="Poppins Light"/>
                <a:ea typeface="Poppins Light"/>
                <a:cs typeface="Poppins Light"/>
                <a:sym typeface="Poppins Light"/>
              </a:rPr>
              <a:t>Recommen-dation</a:t>
            </a:r>
            <a:endParaRPr sz="1200" i="1" dirty="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088" name="Google Shape;933;p36">
            <a:extLst>
              <a:ext uri="{FF2B5EF4-FFF2-40B4-BE49-F238E27FC236}">
                <a16:creationId xmlns:a16="http://schemas.microsoft.com/office/drawing/2014/main" id="{7C01EACA-63F4-C5FD-DB64-BC9317945CB6}"/>
              </a:ext>
            </a:extLst>
          </p:cNvPr>
          <p:cNvSpPr/>
          <p:nvPr/>
        </p:nvSpPr>
        <p:spPr>
          <a:xfrm>
            <a:off x="523226" y="2105341"/>
            <a:ext cx="329100" cy="329100"/>
          </a:xfrm>
          <a:prstGeom prst="ellipse">
            <a:avLst/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02</a:t>
            </a:r>
            <a:endParaRPr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089" name="Google Shape;934;p36">
            <a:extLst>
              <a:ext uri="{FF2B5EF4-FFF2-40B4-BE49-F238E27FC236}">
                <a16:creationId xmlns:a16="http://schemas.microsoft.com/office/drawing/2014/main" id="{C74C83E0-A342-9B72-FF78-CCA2D35CA93E}"/>
              </a:ext>
            </a:extLst>
          </p:cNvPr>
          <p:cNvSpPr/>
          <p:nvPr/>
        </p:nvSpPr>
        <p:spPr>
          <a:xfrm>
            <a:off x="523226" y="2615566"/>
            <a:ext cx="329100" cy="329100"/>
          </a:xfrm>
          <a:prstGeom prst="ellipse">
            <a:avLst/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03</a:t>
            </a:r>
            <a:endParaRPr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090" name="Google Shape;935;p36">
            <a:extLst>
              <a:ext uri="{FF2B5EF4-FFF2-40B4-BE49-F238E27FC236}">
                <a16:creationId xmlns:a16="http://schemas.microsoft.com/office/drawing/2014/main" id="{D08E957B-5A6F-7C89-E7DA-63B49C6C70ED}"/>
              </a:ext>
            </a:extLst>
          </p:cNvPr>
          <p:cNvSpPr/>
          <p:nvPr/>
        </p:nvSpPr>
        <p:spPr>
          <a:xfrm>
            <a:off x="523226" y="3125791"/>
            <a:ext cx="329100" cy="329100"/>
          </a:xfrm>
          <a:prstGeom prst="ellipse">
            <a:avLst/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04</a:t>
            </a:r>
            <a:endParaRPr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091" name="Google Shape;936;p36">
            <a:extLst>
              <a:ext uri="{FF2B5EF4-FFF2-40B4-BE49-F238E27FC236}">
                <a16:creationId xmlns:a16="http://schemas.microsoft.com/office/drawing/2014/main" id="{76F89D99-8A53-FEFB-C4B0-0DE179414C6A}"/>
              </a:ext>
            </a:extLst>
          </p:cNvPr>
          <p:cNvSpPr/>
          <p:nvPr/>
        </p:nvSpPr>
        <p:spPr>
          <a:xfrm>
            <a:off x="161966" y="782332"/>
            <a:ext cx="211236" cy="239677"/>
          </a:xfrm>
          <a:custGeom>
            <a:avLst/>
            <a:gdLst/>
            <a:ahLst/>
            <a:cxnLst/>
            <a:rect l="l" t="t" r="r" b="b"/>
            <a:pathLst>
              <a:path w="10491" h="11905" extrusionOk="0">
                <a:moveTo>
                  <a:pt x="9795" y="874"/>
                </a:moveTo>
                <a:lnTo>
                  <a:pt x="9795" y="2944"/>
                </a:lnTo>
                <a:lnTo>
                  <a:pt x="4219" y="4184"/>
                </a:lnTo>
                <a:lnTo>
                  <a:pt x="4219" y="2114"/>
                </a:lnTo>
                <a:lnTo>
                  <a:pt x="9795" y="874"/>
                </a:lnTo>
                <a:close/>
                <a:moveTo>
                  <a:pt x="8394" y="7021"/>
                </a:moveTo>
                <a:cubicBezTo>
                  <a:pt x="9161" y="7021"/>
                  <a:pt x="9786" y="7645"/>
                  <a:pt x="9786" y="8422"/>
                </a:cubicBezTo>
                <a:cubicBezTo>
                  <a:pt x="9786" y="9189"/>
                  <a:pt x="9161" y="9813"/>
                  <a:pt x="8394" y="9813"/>
                </a:cubicBezTo>
                <a:cubicBezTo>
                  <a:pt x="7618" y="9813"/>
                  <a:pt x="6994" y="9189"/>
                  <a:pt x="6994" y="8422"/>
                </a:cubicBezTo>
                <a:cubicBezTo>
                  <a:pt x="6994" y="7645"/>
                  <a:pt x="7618" y="7021"/>
                  <a:pt x="8394" y="7021"/>
                </a:cubicBezTo>
                <a:close/>
                <a:moveTo>
                  <a:pt x="2114" y="8422"/>
                </a:moveTo>
                <a:cubicBezTo>
                  <a:pt x="2881" y="8422"/>
                  <a:pt x="3506" y="9046"/>
                  <a:pt x="3506" y="9813"/>
                </a:cubicBezTo>
                <a:cubicBezTo>
                  <a:pt x="3506" y="10580"/>
                  <a:pt x="2881" y="11205"/>
                  <a:pt x="2114" y="11205"/>
                </a:cubicBezTo>
                <a:cubicBezTo>
                  <a:pt x="1347" y="11205"/>
                  <a:pt x="722" y="10580"/>
                  <a:pt x="722" y="9813"/>
                </a:cubicBezTo>
                <a:cubicBezTo>
                  <a:pt x="722" y="9046"/>
                  <a:pt x="1347" y="8422"/>
                  <a:pt x="2114" y="8422"/>
                </a:cubicBezTo>
                <a:close/>
                <a:moveTo>
                  <a:pt x="10491" y="0"/>
                </a:moveTo>
                <a:lnTo>
                  <a:pt x="3514" y="1552"/>
                </a:lnTo>
                <a:lnTo>
                  <a:pt x="3514" y="8252"/>
                </a:lnTo>
                <a:cubicBezTo>
                  <a:pt x="3145" y="7924"/>
                  <a:pt x="2657" y="7723"/>
                  <a:pt x="2124" y="7723"/>
                </a:cubicBezTo>
                <a:cubicBezTo>
                  <a:pt x="2091" y="7723"/>
                  <a:pt x="2058" y="7724"/>
                  <a:pt x="2025" y="7726"/>
                </a:cubicBezTo>
                <a:cubicBezTo>
                  <a:pt x="936" y="7770"/>
                  <a:pt x="62" y="8662"/>
                  <a:pt x="35" y="9751"/>
                </a:cubicBezTo>
                <a:cubicBezTo>
                  <a:pt x="1" y="10932"/>
                  <a:pt x="949" y="11904"/>
                  <a:pt x="2116" y="11904"/>
                </a:cubicBezTo>
                <a:cubicBezTo>
                  <a:pt x="2156" y="11904"/>
                  <a:pt x="2197" y="11903"/>
                  <a:pt x="2239" y="11901"/>
                </a:cubicBezTo>
                <a:cubicBezTo>
                  <a:pt x="3354" y="11838"/>
                  <a:pt x="4219" y="10902"/>
                  <a:pt x="4219" y="9786"/>
                </a:cubicBezTo>
                <a:lnTo>
                  <a:pt x="4219" y="4898"/>
                </a:lnTo>
                <a:lnTo>
                  <a:pt x="9795" y="3658"/>
                </a:lnTo>
                <a:lnTo>
                  <a:pt x="9795" y="6860"/>
                </a:lnTo>
                <a:cubicBezTo>
                  <a:pt x="9425" y="6524"/>
                  <a:pt x="8937" y="6323"/>
                  <a:pt x="8404" y="6323"/>
                </a:cubicBezTo>
                <a:cubicBezTo>
                  <a:pt x="8371" y="6323"/>
                  <a:pt x="8338" y="6324"/>
                  <a:pt x="8305" y="6325"/>
                </a:cubicBezTo>
                <a:cubicBezTo>
                  <a:pt x="7217" y="6379"/>
                  <a:pt x="6342" y="7271"/>
                  <a:pt x="6307" y="8359"/>
                </a:cubicBezTo>
                <a:cubicBezTo>
                  <a:pt x="6272" y="9545"/>
                  <a:pt x="7228" y="10512"/>
                  <a:pt x="8409" y="10512"/>
                </a:cubicBezTo>
                <a:cubicBezTo>
                  <a:pt x="8445" y="10512"/>
                  <a:pt x="8482" y="10511"/>
                  <a:pt x="8519" y="10509"/>
                </a:cubicBezTo>
                <a:cubicBezTo>
                  <a:pt x="9625" y="10447"/>
                  <a:pt x="10491" y="9510"/>
                  <a:pt x="10491" y="8395"/>
                </a:cubicBezTo>
                <a:lnTo>
                  <a:pt x="10491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2" name="Google Shape;940;p36">
            <a:hlinkClick r:id="" action="ppaction://noaction"/>
            <a:extLst>
              <a:ext uri="{FF2B5EF4-FFF2-40B4-BE49-F238E27FC236}">
                <a16:creationId xmlns:a16="http://schemas.microsoft.com/office/drawing/2014/main" id="{154F08F5-9B24-D84C-B151-398F25543966}"/>
              </a:ext>
            </a:extLst>
          </p:cNvPr>
          <p:cNvSpPr txBox="1"/>
          <p:nvPr/>
        </p:nvSpPr>
        <p:spPr>
          <a:xfrm>
            <a:off x="420879" y="3668600"/>
            <a:ext cx="1899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THANKS!</a:t>
            </a:r>
            <a:endParaRPr sz="1200" b="1" dirty="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93" name="Google Shape;941;p36">
            <a:hlinkClick r:id="rId6" action="ppaction://hlinksldjump"/>
            <a:extLst>
              <a:ext uri="{FF2B5EF4-FFF2-40B4-BE49-F238E27FC236}">
                <a16:creationId xmlns:a16="http://schemas.microsoft.com/office/drawing/2014/main" id="{89F0EAFF-6E69-BBFD-F0B5-49C0B59FAF88}"/>
              </a:ext>
            </a:extLst>
          </p:cNvPr>
          <p:cNvSpPr txBox="1"/>
          <p:nvPr/>
        </p:nvSpPr>
        <p:spPr>
          <a:xfrm>
            <a:off x="420879" y="288836"/>
            <a:ext cx="1899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HOME</a:t>
            </a:r>
            <a:endParaRPr sz="1200" b="1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1094" name="Google Shape;931;p36">
            <a:extLst>
              <a:ext uri="{FF2B5EF4-FFF2-40B4-BE49-F238E27FC236}">
                <a16:creationId xmlns:a16="http://schemas.microsoft.com/office/drawing/2014/main" id="{FABE695A-CF97-E3AE-D154-1EA05AB5F16A}"/>
              </a:ext>
            </a:extLst>
          </p:cNvPr>
          <p:cNvCxnSpPr/>
          <p:nvPr/>
        </p:nvCxnSpPr>
        <p:spPr>
          <a:xfrm rot="10800000">
            <a:off x="-5571" y="1128865"/>
            <a:ext cx="2168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95" name="Google Shape;930;p36">
            <a:extLst>
              <a:ext uri="{FF2B5EF4-FFF2-40B4-BE49-F238E27FC236}">
                <a16:creationId xmlns:a16="http://schemas.microsoft.com/office/drawing/2014/main" id="{85666F2A-38A9-EC5F-839A-D65CC0EB59E0}"/>
              </a:ext>
            </a:extLst>
          </p:cNvPr>
          <p:cNvCxnSpPr/>
          <p:nvPr/>
        </p:nvCxnSpPr>
        <p:spPr>
          <a:xfrm rot="10800000">
            <a:off x="75" y="688600"/>
            <a:ext cx="2168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00" name="Google Shape;923;p36">
            <a:extLst>
              <a:ext uri="{FF2B5EF4-FFF2-40B4-BE49-F238E27FC236}">
                <a16:creationId xmlns:a16="http://schemas.microsoft.com/office/drawing/2014/main" id="{BE080B96-B599-1E1F-9D8F-9D523A1C61C8}"/>
              </a:ext>
            </a:extLst>
          </p:cNvPr>
          <p:cNvSpPr/>
          <p:nvPr/>
        </p:nvSpPr>
        <p:spPr>
          <a:xfrm>
            <a:off x="141854" y="328389"/>
            <a:ext cx="251459" cy="201169"/>
          </a:xfrm>
          <a:custGeom>
            <a:avLst/>
            <a:gdLst/>
            <a:ahLst/>
            <a:cxnLst/>
            <a:rect l="l" t="t" r="r" b="b"/>
            <a:pathLst>
              <a:path w="2392" h="1972" extrusionOk="0">
                <a:moveTo>
                  <a:pt x="1196" y="196"/>
                </a:moveTo>
                <a:lnTo>
                  <a:pt x="2017" y="964"/>
                </a:lnTo>
                <a:lnTo>
                  <a:pt x="1883" y="964"/>
                </a:lnTo>
                <a:lnTo>
                  <a:pt x="1883" y="1829"/>
                </a:lnTo>
                <a:lnTo>
                  <a:pt x="1410" y="1829"/>
                </a:lnTo>
                <a:lnTo>
                  <a:pt x="1410" y="1187"/>
                </a:lnTo>
                <a:lnTo>
                  <a:pt x="964" y="1187"/>
                </a:lnTo>
                <a:lnTo>
                  <a:pt x="964" y="1829"/>
                </a:lnTo>
                <a:lnTo>
                  <a:pt x="509" y="1829"/>
                </a:lnTo>
                <a:lnTo>
                  <a:pt x="509" y="964"/>
                </a:lnTo>
                <a:lnTo>
                  <a:pt x="375" y="964"/>
                </a:lnTo>
                <a:lnTo>
                  <a:pt x="1196" y="196"/>
                </a:lnTo>
                <a:close/>
                <a:moveTo>
                  <a:pt x="1196" y="0"/>
                </a:moveTo>
                <a:lnTo>
                  <a:pt x="1" y="1115"/>
                </a:lnTo>
                <a:lnTo>
                  <a:pt x="366" y="1115"/>
                </a:lnTo>
                <a:lnTo>
                  <a:pt x="366" y="1972"/>
                </a:lnTo>
                <a:lnTo>
                  <a:pt x="1107" y="1972"/>
                </a:lnTo>
                <a:lnTo>
                  <a:pt x="1107" y="1329"/>
                </a:lnTo>
                <a:lnTo>
                  <a:pt x="1259" y="1329"/>
                </a:lnTo>
                <a:lnTo>
                  <a:pt x="1259" y="1972"/>
                </a:lnTo>
                <a:lnTo>
                  <a:pt x="2026" y="1972"/>
                </a:lnTo>
                <a:lnTo>
                  <a:pt x="2026" y="1115"/>
                </a:lnTo>
                <a:lnTo>
                  <a:pt x="2392" y="1115"/>
                </a:lnTo>
                <a:lnTo>
                  <a:pt x="119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01" name="Google Shape;920;p36">
            <a:extLst>
              <a:ext uri="{FF2B5EF4-FFF2-40B4-BE49-F238E27FC236}">
                <a16:creationId xmlns:a16="http://schemas.microsoft.com/office/drawing/2014/main" id="{2AE208A7-A36F-6A29-0FCA-40F0CC42BA65}"/>
              </a:ext>
            </a:extLst>
          </p:cNvPr>
          <p:cNvGrpSpPr/>
          <p:nvPr/>
        </p:nvGrpSpPr>
        <p:grpSpPr>
          <a:xfrm>
            <a:off x="156230" y="1265599"/>
            <a:ext cx="222708" cy="222689"/>
            <a:chOff x="4436963" y="889641"/>
            <a:chExt cx="363309" cy="363278"/>
          </a:xfrm>
        </p:grpSpPr>
        <p:sp>
          <p:nvSpPr>
            <p:cNvPr id="1102" name="Google Shape;921;p36">
              <a:extLst>
                <a:ext uri="{FF2B5EF4-FFF2-40B4-BE49-F238E27FC236}">
                  <a16:creationId xmlns:a16="http://schemas.microsoft.com/office/drawing/2014/main" id="{06E3BE42-A112-BE38-B3EA-37F3B0376B9D}"/>
                </a:ext>
              </a:extLst>
            </p:cNvPr>
            <p:cNvSpPr/>
            <p:nvPr/>
          </p:nvSpPr>
          <p:spPr>
            <a:xfrm>
              <a:off x="4565503" y="978133"/>
              <a:ext cx="135897" cy="186569"/>
            </a:xfrm>
            <a:custGeom>
              <a:avLst/>
              <a:gdLst/>
              <a:ahLst/>
              <a:cxnLst/>
              <a:rect l="l" t="t" r="r" b="b"/>
              <a:pathLst>
                <a:path w="4452" h="6112" extrusionOk="0">
                  <a:moveTo>
                    <a:pt x="696" y="1330"/>
                  </a:moveTo>
                  <a:lnTo>
                    <a:pt x="3212" y="3051"/>
                  </a:lnTo>
                  <a:lnTo>
                    <a:pt x="696" y="4782"/>
                  </a:lnTo>
                  <a:lnTo>
                    <a:pt x="696" y="1330"/>
                  </a:lnTo>
                  <a:close/>
                  <a:moveTo>
                    <a:pt x="0" y="0"/>
                  </a:moveTo>
                  <a:lnTo>
                    <a:pt x="0" y="6111"/>
                  </a:lnTo>
                  <a:lnTo>
                    <a:pt x="4452" y="30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922;p36">
              <a:extLst>
                <a:ext uri="{FF2B5EF4-FFF2-40B4-BE49-F238E27FC236}">
                  <a16:creationId xmlns:a16="http://schemas.microsoft.com/office/drawing/2014/main" id="{2EAEB4B6-76C5-CCD3-65BF-D8866C0AAB10}"/>
                </a:ext>
              </a:extLst>
            </p:cNvPr>
            <p:cNvSpPr/>
            <p:nvPr/>
          </p:nvSpPr>
          <p:spPr>
            <a:xfrm>
              <a:off x="4436963" y="889641"/>
              <a:ext cx="363309" cy="363278"/>
            </a:xfrm>
            <a:custGeom>
              <a:avLst/>
              <a:gdLst/>
              <a:ahLst/>
              <a:cxnLst/>
              <a:rect l="l" t="t" r="r" b="b"/>
              <a:pathLst>
                <a:path w="11902" h="11901" extrusionOk="0">
                  <a:moveTo>
                    <a:pt x="5951" y="705"/>
                  </a:moveTo>
                  <a:cubicBezTo>
                    <a:pt x="8850" y="705"/>
                    <a:pt x="11205" y="3060"/>
                    <a:pt x="11205" y="5950"/>
                  </a:cubicBezTo>
                  <a:cubicBezTo>
                    <a:pt x="11205" y="8850"/>
                    <a:pt x="8850" y="11205"/>
                    <a:pt x="5951" y="11205"/>
                  </a:cubicBezTo>
                  <a:cubicBezTo>
                    <a:pt x="3051" y="11205"/>
                    <a:pt x="696" y="8850"/>
                    <a:pt x="696" y="5950"/>
                  </a:cubicBezTo>
                  <a:cubicBezTo>
                    <a:pt x="696" y="3060"/>
                    <a:pt x="3051" y="705"/>
                    <a:pt x="5951" y="705"/>
                  </a:cubicBezTo>
                  <a:close/>
                  <a:moveTo>
                    <a:pt x="5951" y="0"/>
                  </a:moveTo>
                  <a:cubicBezTo>
                    <a:pt x="2677" y="0"/>
                    <a:pt x="0" y="2676"/>
                    <a:pt x="0" y="5950"/>
                  </a:cubicBezTo>
                  <a:cubicBezTo>
                    <a:pt x="0" y="9233"/>
                    <a:pt x="2677" y="11901"/>
                    <a:pt x="5951" y="11901"/>
                  </a:cubicBezTo>
                  <a:cubicBezTo>
                    <a:pt x="9225" y="11901"/>
                    <a:pt x="11901" y="9233"/>
                    <a:pt x="11901" y="5950"/>
                  </a:cubicBezTo>
                  <a:cubicBezTo>
                    <a:pt x="11901" y="2676"/>
                    <a:pt x="9225" y="0"/>
                    <a:pt x="59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04" name="Google Shape;937;p36">
            <a:extLst>
              <a:ext uri="{FF2B5EF4-FFF2-40B4-BE49-F238E27FC236}">
                <a16:creationId xmlns:a16="http://schemas.microsoft.com/office/drawing/2014/main" id="{6FECB814-65E4-DF8E-5A46-091091622F95}"/>
              </a:ext>
            </a:extLst>
          </p:cNvPr>
          <p:cNvGrpSpPr/>
          <p:nvPr/>
        </p:nvGrpSpPr>
        <p:grpSpPr>
          <a:xfrm>
            <a:off x="171571" y="3738307"/>
            <a:ext cx="192025" cy="201167"/>
            <a:chOff x="848108" y="2667020"/>
            <a:chExt cx="53144" cy="56135"/>
          </a:xfrm>
        </p:grpSpPr>
        <p:sp>
          <p:nvSpPr>
            <p:cNvPr id="1105" name="Google Shape;938;p36">
              <a:extLst>
                <a:ext uri="{FF2B5EF4-FFF2-40B4-BE49-F238E27FC236}">
                  <a16:creationId xmlns:a16="http://schemas.microsoft.com/office/drawing/2014/main" id="{2DC8AAA4-505C-3EDB-D5ED-2EB7CE31464B}"/>
                </a:ext>
              </a:extLst>
            </p:cNvPr>
            <p:cNvSpPr/>
            <p:nvPr/>
          </p:nvSpPr>
          <p:spPr>
            <a:xfrm>
              <a:off x="859005" y="2667020"/>
              <a:ext cx="31349" cy="31349"/>
            </a:xfrm>
            <a:custGeom>
              <a:avLst/>
              <a:gdLst/>
              <a:ahLst/>
              <a:cxnLst/>
              <a:rect l="l" t="t" r="r" b="b"/>
              <a:pathLst>
                <a:path w="1027" h="1027" extrusionOk="0">
                  <a:moveTo>
                    <a:pt x="518" y="143"/>
                  </a:moveTo>
                  <a:cubicBezTo>
                    <a:pt x="723" y="143"/>
                    <a:pt x="884" y="313"/>
                    <a:pt x="884" y="509"/>
                  </a:cubicBezTo>
                  <a:cubicBezTo>
                    <a:pt x="884" y="714"/>
                    <a:pt x="723" y="884"/>
                    <a:pt x="518" y="884"/>
                  </a:cubicBezTo>
                  <a:cubicBezTo>
                    <a:pt x="313" y="884"/>
                    <a:pt x="144" y="714"/>
                    <a:pt x="144" y="509"/>
                  </a:cubicBezTo>
                  <a:cubicBezTo>
                    <a:pt x="144" y="313"/>
                    <a:pt x="313" y="143"/>
                    <a:pt x="518" y="143"/>
                  </a:cubicBezTo>
                  <a:close/>
                  <a:moveTo>
                    <a:pt x="518" y="0"/>
                  </a:moveTo>
                  <a:cubicBezTo>
                    <a:pt x="233" y="0"/>
                    <a:pt x="1" y="232"/>
                    <a:pt x="1" y="509"/>
                  </a:cubicBezTo>
                  <a:cubicBezTo>
                    <a:pt x="1" y="794"/>
                    <a:pt x="233" y="1026"/>
                    <a:pt x="518" y="1026"/>
                  </a:cubicBezTo>
                  <a:cubicBezTo>
                    <a:pt x="804" y="1026"/>
                    <a:pt x="1027" y="794"/>
                    <a:pt x="1027" y="509"/>
                  </a:cubicBezTo>
                  <a:cubicBezTo>
                    <a:pt x="1027" y="232"/>
                    <a:pt x="804" y="0"/>
                    <a:pt x="5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939;p36">
              <a:extLst>
                <a:ext uri="{FF2B5EF4-FFF2-40B4-BE49-F238E27FC236}">
                  <a16:creationId xmlns:a16="http://schemas.microsoft.com/office/drawing/2014/main" id="{046533B4-FBD4-1C21-A8D5-9C689A930C0A}"/>
                </a:ext>
              </a:extLst>
            </p:cNvPr>
            <p:cNvSpPr/>
            <p:nvPr/>
          </p:nvSpPr>
          <p:spPr>
            <a:xfrm>
              <a:off x="848108" y="2705695"/>
              <a:ext cx="53144" cy="17460"/>
            </a:xfrm>
            <a:custGeom>
              <a:avLst/>
              <a:gdLst/>
              <a:ahLst/>
              <a:cxnLst/>
              <a:rect l="l" t="t" r="r" b="b"/>
              <a:pathLst>
                <a:path w="1741" h="572" extrusionOk="0">
                  <a:moveTo>
                    <a:pt x="875" y="0"/>
                  </a:moveTo>
                  <a:cubicBezTo>
                    <a:pt x="518" y="0"/>
                    <a:pt x="179" y="188"/>
                    <a:pt x="1" y="500"/>
                  </a:cubicBezTo>
                  <a:lnTo>
                    <a:pt x="126" y="571"/>
                  </a:lnTo>
                  <a:cubicBezTo>
                    <a:pt x="286" y="304"/>
                    <a:pt x="563" y="143"/>
                    <a:pt x="875" y="143"/>
                  </a:cubicBezTo>
                  <a:cubicBezTo>
                    <a:pt x="1179" y="143"/>
                    <a:pt x="1464" y="304"/>
                    <a:pt x="1616" y="571"/>
                  </a:cubicBezTo>
                  <a:lnTo>
                    <a:pt x="1741" y="500"/>
                  </a:lnTo>
                  <a:cubicBezTo>
                    <a:pt x="1562" y="188"/>
                    <a:pt x="1232" y="0"/>
                    <a:pt x="8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107" name="Google Shape;932;p36">
            <a:extLst>
              <a:ext uri="{FF2B5EF4-FFF2-40B4-BE49-F238E27FC236}">
                <a16:creationId xmlns:a16="http://schemas.microsoft.com/office/drawing/2014/main" id="{E8CAE8B7-314F-1DEB-F0B7-E0C5583F7128}"/>
              </a:ext>
            </a:extLst>
          </p:cNvPr>
          <p:cNvCxnSpPr/>
          <p:nvPr/>
        </p:nvCxnSpPr>
        <p:spPr>
          <a:xfrm rot="10800000">
            <a:off x="-5571" y="3610350"/>
            <a:ext cx="2168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9312426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" name="Google Shape;1229;p43"/>
          <p:cNvSpPr txBox="1">
            <a:spLocks noGrp="1"/>
          </p:cNvSpPr>
          <p:nvPr>
            <p:ph type="title" idx="2"/>
          </p:nvPr>
        </p:nvSpPr>
        <p:spPr>
          <a:xfrm>
            <a:off x="2478928" y="1896464"/>
            <a:ext cx="2612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Preprocssing</a:t>
            </a:r>
            <a:endParaRPr dirty="0"/>
          </a:p>
        </p:txBody>
      </p:sp>
      <p:sp>
        <p:nvSpPr>
          <p:cNvPr id="1230" name="Google Shape;1230;p43"/>
          <p:cNvSpPr txBox="1">
            <a:spLocks noGrp="1"/>
          </p:cNvSpPr>
          <p:nvPr>
            <p:ph type="title" idx="3"/>
          </p:nvPr>
        </p:nvSpPr>
        <p:spPr>
          <a:xfrm>
            <a:off x="5553277" y="1896464"/>
            <a:ext cx="2913389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Exploratory Analysis</a:t>
            </a:r>
            <a:endParaRPr dirty="0"/>
          </a:p>
        </p:txBody>
      </p:sp>
      <p:sp>
        <p:nvSpPr>
          <p:cNvPr id="1231" name="Google Shape;1231;p43"/>
          <p:cNvSpPr txBox="1">
            <a:spLocks noGrp="1"/>
          </p:cNvSpPr>
          <p:nvPr>
            <p:ph type="subTitle" idx="1"/>
          </p:nvPr>
        </p:nvSpPr>
        <p:spPr>
          <a:xfrm>
            <a:off x="5091028" y="2356229"/>
            <a:ext cx="3654671" cy="101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I then conducted exploratory data analysis to get a better understanding of the data. This included looking at the distribution of the data, finding relationships between different variables, and identifying any patterns or trends.</a:t>
            </a:r>
            <a:endParaRPr dirty="0"/>
          </a:p>
        </p:txBody>
      </p:sp>
      <p:sp>
        <p:nvSpPr>
          <p:cNvPr id="1232" name="Google Shape;1232;p43"/>
          <p:cNvSpPr txBox="1">
            <a:spLocks noGrp="1"/>
          </p:cNvSpPr>
          <p:nvPr>
            <p:ph type="subTitle" idx="4"/>
          </p:nvPr>
        </p:nvSpPr>
        <p:spPr>
          <a:xfrm>
            <a:off x="2478928" y="2389755"/>
            <a:ext cx="2612100" cy="101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 first removed any missing values from the dataset and encoded the categorical variables.</a:t>
            </a:r>
            <a:endParaRPr dirty="0"/>
          </a:p>
        </p:txBody>
      </p:sp>
      <p:grpSp>
        <p:nvGrpSpPr>
          <p:cNvPr id="1233" name="Google Shape;1233;p43"/>
          <p:cNvGrpSpPr/>
          <p:nvPr/>
        </p:nvGrpSpPr>
        <p:grpSpPr>
          <a:xfrm>
            <a:off x="3521130" y="1235878"/>
            <a:ext cx="527742" cy="527698"/>
            <a:chOff x="3932628" y="1323432"/>
            <a:chExt cx="363309" cy="363278"/>
          </a:xfrm>
        </p:grpSpPr>
        <p:sp>
          <p:nvSpPr>
            <p:cNvPr id="1234" name="Google Shape;1234;p43"/>
            <p:cNvSpPr/>
            <p:nvPr/>
          </p:nvSpPr>
          <p:spPr>
            <a:xfrm>
              <a:off x="3932628" y="1323432"/>
              <a:ext cx="363309" cy="363278"/>
            </a:xfrm>
            <a:custGeom>
              <a:avLst/>
              <a:gdLst/>
              <a:ahLst/>
              <a:cxnLst/>
              <a:rect l="l" t="t" r="r" b="b"/>
              <a:pathLst>
                <a:path w="11902" h="11901" extrusionOk="0">
                  <a:moveTo>
                    <a:pt x="11205" y="705"/>
                  </a:moveTo>
                  <a:lnTo>
                    <a:pt x="11205" y="11205"/>
                  </a:lnTo>
                  <a:lnTo>
                    <a:pt x="696" y="11205"/>
                  </a:lnTo>
                  <a:lnTo>
                    <a:pt x="696" y="705"/>
                  </a:lnTo>
                  <a:close/>
                  <a:moveTo>
                    <a:pt x="1" y="0"/>
                  </a:moveTo>
                  <a:lnTo>
                    <a:pt x="1" y="11901"/>
                  </a:lnTo>
                  <a:lnTo>
                    <a:pt x="11901" y="11901"/>
                  </a:lnTo>
                  <a:lnTo>
                    <a:pt x="1190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43"/>
            <p:cNvSpPr/>
            <p:nvPr/>
          </p:nvSpPr>
          <p:spPr>
            <a:xfrm>
              <a:off x="3975943" y="1579658"/>
              <a:ext cx="276679" cy="63767"/>
            </a:xfrm>
            <a:custGeom>
              <a:avLst/>
              <a:gdLst/>
              <a:ahLst/>
              <a:cxnLst/>
              <a:rect l="l" t="t" r="r" b="b"/>
              <a:pathLst>
                <a:path w="9064" h="2089" extrusionOk="0">
                  <a:moveTo>
                    <a:pt x="2427" y="697"/>
                  </a:moveTo>
                  <a:cubicBezTo>
                    <a:pt x="2623" y="697"/>
                    <a:pt x="2775" y="857"/>
                    <a:pt x="2775" y="1045"/>
                  </a:cubicBezTo>
                  <a:cubicBezTo>
                    <a:pt x="2775" y="1241"/>
                    <a:pt x="2623" y="1393"/>
                    <a:pt x="2427" y="1393"/>
                  </a:cubicBezTo>
                  <a:cubicBezTo>
                    <a:pt x="2239" y="1393"/>
                    <a:pt x="2079" y="1241"/>
                    <a:pt x="2079" y="1045"/>
                  </a:cubicBezTo>
                  <a:cubicBezTo>
                    <a:pt x="2079" y="857"/>
                    <a:pt x="2239" y="697"/>
                    <a:pt x="2427" y="697"/>
                  </a:cubicBezTo>
                  <a:close/>
                  <a:moveTo>
                    <a:pt x="2436" y="1"/>
                  </a:moveTo>
                  <a:cubicBezTo>
                    <a:pt x="1981" y="1"/>
                    <a:pt x="1597" y="295"/>
                    <a:pt x="1454" y="697"/>
                  </a:cubicBezTo>
                  <a:lnTo>
                    <a:pt x="0" y="697"/>
                  </a:lnTo>
                  <a:lnTo>
                    <a:pt x="0" y="1393"/>
                  </a:lnTo>
                  <a:lnTo>
                    <a:pt x="1454" y="1393"/>
                  </a:lnTo>
                  <a:cubicBezTo>
                    <a:pt x="1597" y="1803"/>
                    <a:pt x="1981" y="2088"/>
                    <a:pt x="2436" y="2088"/>
                  </a:cubicBezTo>
                  <a:cubicBezTo>
                    <a:pt x="2890" y="2088"/>
                    <a:pt x="3283" y="1803"/>
                    <a:pt x="3426" y="1393"/>
                  </a:cubicBezTo>
                  <a:lnTo>
                    <a:pt x="9064" y="1393"/>
                  </a:lnTo>
                  <a:lnTo>
                    <a:pt x="9064" y="697"/>
                  </a:lnTo>
                  <a:lnTo>
                    <a:pt x="3426" y="697"/>
                  </a:lnTo>
                  <a:cubicBezTo>
                    <a:pt x="3283" y="295"/>
                    <a:pt x="2890" y="1"/>
                    <a:pt x="24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43"/>
            <p:cNvSpPr/>
            <p:nvPr/>
          </p:nvSpPr>
          <p:spPr>
            <a:xfrm>
              <a:off x="4038337" y="1384970"/>
              <a:ext cx="150305" cy="173535"/>
            </a:xfrm>
            <a:custGeom>
              <a:avLst/>
              <a:gdLst/>
              <a:ahLst/>
              <a:cxnLst/>
              <a:rect l="l" t="t" r="r" b="b"/>
              <a:pathLst>
                <a:path w="4924" h="5685" extrusionOk="0">
                  <a:moveTo>
                    <a:pt x="4228" y="901"/>
                  </a:moveTo>
                  <a:lnTo>
                    <a:pt x="4228" y="1571"/>
                  </a:lnTo>
                  <a:lnTo>
                    <a:pt x="2140" y="2097"/>
                  </a:lnTo>
                  <a:lnTo>
                    <a:pt x="2140" y="1419"/>
                  </a:lnTo>
                  <a:lnTo>
                    <a:pt x="4228" y="901"/>
                  </a:lnTo>
                  <a:close/>
                  <a:moveTo>
                    <a:pt x="3871" y="3587"/>
                  </a:moveTo>
                  <a:cubicBezTo>
                    <a:pt x="4067" y="3587"/>
                    <a:pt x="4219" y="3747"/>
                    <a:pt x="4219" y="3935"/>
                  </a:cubicBezTo>
                  <a:cubicBezTo>
                    <a:pt x="4219" y="4131"/>
                    <a:pt x="4067" y="4283"/>
                    <a:pt x="3871" y="4283"/>
                  </a:cubicBezTo>
                  <a:cubicBezTo>
                    <a:pt x="3683" y="4283"/>
                    <a:pt x="3523" y="4131"/>
                    <a:pt x="3523" y="3935"/>
                  </a:cubicBezTo>
                  <a:cubicBezTo>
                    <a:pt x="3523" y="3747"/>
                    <a:pt x="3683" y="3587"/>
                    <a:pt x="3871" y="3587"/>
                  </a:cubicBezTo>
                  <a:close/>
                  <a:moveTo>
                    <a:pt x="1087" y="4283"/>
                  </a:moveTo>
                  <a:cubicBezTo>
                    <a:pt x="1275" y="4283"/>
                    <a:pt x="1435" y="4443"/>
                    <a:pt x="1435" y="4639"/>
                  </a:cubicBezTo>
                  <a:cubicBezTo>
                    <a:pt x="1435" y="4827"/>
                    <a:pt x="1275" y="4987"/>
                    <a:pt x="1087" y="4987"/>
                  </a:cubicBezTo>
                  <a:cubicBezTo>
                    <a:pt x="891" y="4987"/>
                    <a:pt x="731" y="4827"/>
                    <a:pt x="731" y="4639"/>
                  </a:cubicBezTo>
                  <a:cubicBezTo>
                    <a:pt x="731" y="4443"/>
                    <a:pt x="891" y="4283"/>
                    <a:pt x="1087" y="4283"/>
                  </a:cubicBezTo>
                  <a:close/>
                  <a:moveTo>
                    <a:pt x="4923" y="0"/>
                  </a:moveTo>
                  <a:lnTo>
                    <a:pt x="1444" y="875"/>
                  </a:lnTo>
                  <a:lnTo>
                    <a:pt x="1444" y="3649"/>
                  </a:lnTo>
                  <a:cubicBezTo>
                    <a:pt x="1339" y="3614"/>
                    <a:pt x="1228" y="3590"/>
                    <a:pt x="1116" y="3590"/>
                  </a:cubicBezTo>
                  <a:cubicBezTo>
                    <a:pt x="1086" y="3590"/>
                    <a:pt x="1055" y="3592"/>
                    <a:pt x="1025" y="3596"/>
                  </a:cubicBezTo>
                  <a:cubicBezTo>
                    <a:pt x="507" y="3622"/>
                    <a:pt x="88" y="4042"/>
                    <a:pt x="53" y="4559"/>
                  </a:cubicBezTo>
                  <a:cubicBezTo>
                    <a:pt x="1" y="5172"/>
                    <a:pt x="492" y="5685"/>
                    <a:pt x="1098" y="5685"/>
                  </a:cubicBezTo>
                  <a:cubicBezTo>
                    <a:pt x="1118" y="5685"/>
                    <a:pt x="1138" y="5684"/>
                    <a:pt x="1159" y="5683"/>
                  </a:cubicBezTo>
                  <a:cubicBezTo>
                    <a:pt x="1703" y="5647"/>
                    <a:pt x="2140" y="5157"/>
                    <a:pt x="2140" y="4622"/>
                  </a:cubicBezTo>
                  <a:lnTo>
                    <a:pt x="2140" y="2819"/>
                  </a:lnTo>
                  <a:lnTo>
                    <a:pt x="4228" y="2293"/>
                  </a:lnTo>
                  <a:lnTo>
                    <a:pt x="4228" y="2953"/>
                  </a:lnTo>
                  <a:cubicBezTo>
                    <a:pt x="4119" y="2914"/>
                    <a:pt x="3997" y="2889"/>
                    <a:pt x="3867" y="2889"/>
                  </a:cubicBezTo>
                  <a:cubicBezTo>
                    <a:pt x="3847" y="2889"/>
                    <a:pt x="3828" y="2890"/>
                    <a:pt x="3808" y="2891"/>
                  </a:cubicBezTo>
                  <a:cubicBezTo>
                    <a:pt x="3291" y="2927"/>
                    <a:pt x="2872" y="3346"/>
                    <a:pt x="2836" y="3863"/>
                  </a:cubicBezTo>
                  <a:cubicBezTo>
                    <a:pt x="2793" y="4471"/>
                    <a:pt x="3277" y="4981"/>
                    <a:pt x="3876" y="4981"/>
                  </a:cubicBezTo>
                  <a:cubicBezTo>
                    <a:pt x="3901" y="4981"/>
                    <a:pt x="3926" y="4980"/>
                    <a:pt x="3951" y="4978"/>
                  </a:cubicBezTo>
                  <a:cubicBezTo>
                    <a:pt x="4486" y="4943"/>
                    <a:pt x="4923" y="4461"/>
                    <a:pt x="4923" y="3926"/>
                  </a:cubicBezTo>
                  <a:lnTo>
                    <a:pt x="492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37" name="Google Shape;1237;p43"/>
          <p:cNvGrpSpPr/>
          <p:nvPr/>
        </p:nvGrpSpPr>
        <p:grpSpPr>
          <a:xfrm>
            <a:off x="6595526" y="1235878"/>
            <a:ext cx="527742" cy="527698"/>
            <a:chOff x="4436963" y="1323432"/>
            <a:chExt cx="363309" cy="363278"/>
          </a:xfrm>
        </p:grpSpPr>
        <p:sp>
          <p:nvSpPr>
            <p:cNvPr id="1238" name="Google Shape;1238;p43"/>
            <p:cNvSpPr/>
            <p:nvPr/>
          </p:nvSpPr>
          <p:spPr>
            <a:xfrm>
              <a:off x="4436963" y="1323432"/>
              <a:ext cx="363309" cy="363278"/>
            </a:xfrm>
            <a:custGeom>
              <a:avLst/>
              <a:gdLst/>
              <a:ahLst/>
              <a:cxnLst/>
              <a:rect l="l" t="t" r="r" b="b"/>
              <a:pathLst>
                <a:path w="11902" h="11901" extrusionOk="0">
                  <a:moveTo>
                    <a:pt x="11205" y="705"/>
                  </a:moveTo>
                  <a:lnTo>
                    <a:pt x="11205" y="11205"/>
                  </a:lnTo>
                  <a:lnTo>
                    <a:pt x="696" y="11205"/>
                  </a:lnTo>
                  <a:lnTo>
                    <a:pt x="696" y="705"/>
                  </a:lnTo>
                  <a:close/>
                  <a:moveTo>
                    <a:pt x="0" y="0"/>
                  </a:moveTo>
                  <a:lnTo>
                    <a:pt x="0" y="11901"/>
                  </a:lnTo>
                  <a:lnTo>
                    <a:pt x="11901" y="11901"/>
                  </a:lnTo>
                  <a:lnTo>
                    <a:pt x="1190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43"/>
            <p:cNvSpPr/>
            <p:nvPr/>
          </p:nvSpPr>
          <p:spPr>
            <a:xfrm>
              <a:off x="4597341" y="1420104"/>
              <a:ext cx="71123" cy="106502"/>
            </a:xfrm>
            <a:custGeom>
              <a:avLst/>
              <a:gdLst/>
              <a:ahLst/>
              <a:cxnLst/>
              <a:rect l="l" t="t" r="r" b="b"/>
              <a:pathLst>
                <a:path w="2330" h="3489" extrusionOk="0">
                  <a:moveTo>
                    <a:pt x="697" y="1392"/>
                  </a:moveTo>
                  <a:lnTo>
                    <a:pt x="1161" y="1740"/>
                  </a:lnTo>
                  <a:lnTo>
                    <a:pt x="697" y="2088"/>
                  </a:lnTo>
                  <a:lnTo>
                    <a:pt x="697" y="1392"/>
                  </a:lnTo>
                  <a:close/>
                  <a:moveTo>
                    <a:pt x="1" y="0"/>
                  </a:moveTo>
                  <a:lnTo>
                    <a:pt x="1" y="3488"/>
                  </a:lnTo>
                  <a:lnTo>
                    <a:pt x="2329" y="174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43"/>
            <p:cNvSpPr/>
            <p:nvPr/>
          </p:nvSpPr>
          <p:spPr>
            <a:xfrm>
              <a:off x="4533635" y="1387961"/>
              <a:ext cx="170238" cy="170513"/>
            </a:xfrm>
            <a:custGeom>
              <a:avLst/>
              <a:gdLst/>
              <a:ahLst/>
              <a:cxnLst/>
              <a:rect l="l" t="t" r="r" b="b"/>
              <a:pathLst>
                <a:path w="5577" h="5586" extrusionOk="0">
                  <a:moveTo>
                    <a:pt x="2784" y="705"/>
                  </a:moveTo>
                  <a:cubicBezTo>
                    <a:pt x="3943" y="705"/>
                    <a:pt x="4880" y="1642"/>
                    <a:pt x="4880" y="2793"/>
                  </a:cubicBezTo>
                  <a:cubicBezTo>
                    <a:pt x="4880" y="3944"/>
                    <a:pt x="3943" y="4889"/>
                    <a:pt x="2784" y="4889"/>
                  </a:cubicBezTo>
                  <a:cubicBezTo>
                    <a:pt x="1633" y="4889"/>
                    <a:pt x="696" y="3944"/>
                    <a:pt x="696" y="2793"/>
                  </a:cubicBezTo>
                  <a:cubicBezTo>
                    <a:pt x="696" y="1642"/>
                    <a:pt x="1633" y="705"/>
                    <a:pt x="2784" y="705"/>
                  </a:cubicBezTo>
                  <a:close/>
                  <a:moveTo>
                    <a:pt x="2784" y="1"/>
                  </a:moveTo>
                  <a:cubicBezTo>
                    <a:pt x="1249" y="1"/>
                    <a:pt x="0" y="1258"/>
                    <a:pt x="0" y="2793"/>
                  </a:cubicBezTo>
                  <a:cubicBezTo>
                    <a:pt x="0" y="4336"/>
                    <a:pt x="1249" y="5585"/>
                    <a:pt x="2784" y="5585"/>
                  </a:cubicBezTo>
                  <a:cubicBezTo>
                    <a:pt x="4327" y="5585"/>
                    <a:pt x="5576" y="4336"/>
                    <a:pt x="5576" y="2793"/>
                  </a:cubicBezTo>
                  <a:cubicBezTo>
                    <a:pt x="5576" y="1258"/>
                    <a:pt x="4327" y="1"/>
                    <a:pt x="27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43"/>
            <p:cNvSpPr/>
            <p:nvPr/>
          </p:nvSpPr>
          <p:spPr>
            <a:xfrm>
              <a:off x="4480247" y="1579658"/>
              <a:ext cx="276709" cy="63767"/>
            </a:xfrm>
            <a:custGeom>
              <a:avLst/>
              <a:gdLst/>
              <a:ahLst/>
              <a:cxnLst/>
              <a:rect l="l" t="t" r="r" b="b"/>
              <a:pathLst>
                <a:path w="9065" h="2089" extrusionOk="0">
                  <a:moveTo>
                    <a:pt x="2445" y="697"/>
                  </a:moveTo>
                  <a:cubicBezTo>
                    <a:pt x="2633" y="697"/>
                    <a:pt x="2793" y="857"/>
                    <a:pt x="2793" y="1045"/>
                  </a:cubicBezTo>
                  <a:cubicBezTo>
                    <a:pt x="2793" y="1241"/>
                    <a:pt x="2633" y="1393"/>
                    <a:pt x="2445" y="1393"/>
                  </a:cubicBezTo>
                  <a:cubicBezTo>
                    <a:pt x="2249" y="1393"/>
                    <a:pt x="2097" y="1241"/>
                    <a:pt x="2097" y="1045"/>
                  </a:cubicBezTo>
                  <a:cubicBezTo>
                    <a:pt x="2097" y="857"/>
                    <a:pt x="2249" y="697"/>
                    <a:pt x="2445" y="697"/>
                  </a:cubicBezTo>
                  <a:close/>
                  <a:moveTo>
                    <a:pt x="2445" y="1"/>
                  </a:moveTo>
                  <a:cubicBezTo>
                    <a:pt x="1990" y="1"/>
                    <a:pt x="1598" y="295"/>
                    <a:pt x="1455" y="697"/>
                  </a:cubicBezTo>
                  <a:lnTo>
                    <a:pt x="1" y="697"/>
                  </a:lnTo>
                  <a:lnTo>
                    <a:pt x="1" y="1393"/>
                  </a:lnTo>
                  <a:lnTo>
                    <a:pt x="1455" y="1393"/>
                  </a:lnTo>
                  <a:cubicBezTo>
                    <a:pt x="1598" y="1803"/>
                    <a:pt x="1990" y="2088"/>
                    <a:pt x="2445" y="2088"/>
                  </a:cubicBezTo>
                  <a:cubicBezTo>
                    <a:pt x="2900" y="2088"/>
                    <a:pt x="3284" y="1803"/>
                    <a:pt x="3427" y="1393"/>
                  </a:cubicBezTo>
                  <a:lnTo>
                    <a:pt x="9065" y="1393"/>
                  </a:lnTo>
                  <a:lnTo>
                    <a:pt x="9065" y="697"/>
                  </a:lnTo>
                  <a:lnTo>
                    <a:pt x="3427" y="697"/>
                  </a:lnTo>
                  <a:cubicBezTo>
                    <a:pt x="3284" y="295"/>
                    <a:pt x="2900" y="1"/>
                    <a:pt x="24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43" name="Google Shape;1243;p43"/>
          <p:cNvGrpSpPr/>
          <p:nvPr/>
        </p:nvGrpSpPr>
        <p:grpSpPr>
          <a:xfrm>
            <a:off x="0" y="234600"/>
            <a:ext cx="2168006" cy="3817925"/>
            <a:chOff x="0" y="184950"/>
            <a:chExt cx="2489100" cy="4773600"/>
          </a:xfrm>
        </p:grpSpPr>
        <p:sp>
          <p:nvSpPr>
            <p:cNvPr id="1244" name="Google Shape;1244;p43"/>
            <p:cNvSpPr/>
            <p:nvPr/>
          </p:nvSpPr>
          <p:spPr>
            <a:xfrm>
              <a:off x="0" y="184950"/>
              <a:ext cx="1243800" cy="47736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43"/>
            <p:cNvSpPr/>
            <p:nvPr/>
          </p:nvSpPr>
          <p:spPr>
            <a:xfrm>
              <a:off x="61500" y="4359200"/>
              <a:ext cx="475800" cy="475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43"/>
            <p:cNvSpPr/>
            <p:nvPr/>
          </p:nvSpPr>
          <p:spPr>
            <a:xfrm>
              <a:off x="0" y="184950"/>
              <a:ext cx="2489100" cy="4773600"/>
            </a:xfrm>
            <a:prstGeom prst="roundRect">
              <a:avLst>
                <a:gd name="adj" fmla="val 1114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47" name="Google Shape;1247;p43"/>
          <p:cNvSpPr txBox="1"/>
          <p:nvPr/>
        </p:nvSpPr>
        <p:spPr>
          <a:xfrm>
            <a:off x="429284" y="1207613"/>
            <a:ext cx="11862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</a:rPr>
              <a:t>APPROACH</a:t>
            </a:r>
            <a:endParaRPr sz="1200" b="1" dirty="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1248" name="Google Shape;1248;p43"/>
          <p:cNvGrpSpPr/>
          <p:nvPr/>
        </p:nvGrpSpPr>
        <p:grpSpPr>
          <a:xfrm>
            <a:off x="156230" y="1265599"/>
            <a:ext cx="222708" cy="222689"/>
            <a:chOff x="4436963" y="889641"/>
            <a:chExt cx="363309" cy="363278"/>
          </a:xfrm>
        </p:grpSpPr>
        <p:sp>
          <p:nvSpPr>
            <p:cNvPr id="1249" name="Google Shape;1249;p43"/>
            <p:cNvSpPr/>
            <p:nvPr/>
          </p:nvSpPr>
          <p:spPr>
            <a:xfrm>
              <a:off x="4565503" y="978133"/>
              <a:ext cx="135897" cy="186569"/>
            </a:xfrm>
            <a:custGeom>
              <a:avLst/>
              <a:gdLst/>
              <a:ahLst/>
              <a:cxnLst/>
              <a:rect l="l" t="t" r="r" b="b"/>
              <a:pathLst>
                <a:path w="4452" h="6112" extrusionOk="0">
                  <a:moveTo>
                    <a:pt x="696" y="1330"/>
                  </a:moveTo>
                  <a:lnTo>
                    <a:pt x="3212" y="3051"/>
                  </a:lnTo>
                  <a:lnTo>
                    <a:pt x="696" y="4782"/>
                  </a:lnTo>
                  <a:lnTo>
                    <a:pt x="696" y="1330"/>
                  </a:lnTo>
                  <a:close/>
                  <a:moveTo>
                    <a:pt x="0" y="0"/>
                  </a:moveTo>
                  <a:lnTo>
                    <a:pt x="0" y="6111"/>
                  </a:lnTo>
                  <a:lnTo>
                    <a:pt x="4452" y="30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43"/>
            <p:cNvSpPr/>
            <p:nvPr/>
          </p:nvSpPr>
          <p:spPr>
            <a:xfrm>
              <a:off x="4436963" y="889641"/>
              <a:ext cx="363309" cy="363278"/>
            </a:xfrm>
            <a:custGeom>
              <a:avLst/>
              <a:gdLst/>
              <a:ahLst/>
              <a:cxnLst/>
              <a:rect l="l" t="t" r="r" b="b"/>
              <a:pathLst>
                <a:path w="11902" h="11901" extrusionOk="0">
                  <a:moveTo>
                    <a:pt x="5951" y="705"/>
                  </a:moveTo>
                  <a:cubicBezTo>
                    <a:pt x="8850" y="705"/>
                    <a:pt x="11205" y="3060"/>
                    <a:pt x="11205" y="5950"/>
                  </a:cubicBezTo>
                  <a:cubicBezTo>
                    <a:pt x="11205" y="8850"/>
                    <a:pt x="8850" y="11205"/>
                    <a:pt x="5951" y="11205"/>
                  </a:cubicBezTo>
                  <a:cubicBezTo>
                    <a:pt x="3051" y="11205"/>
                    <a:pt x="696" y="8850"/>
                    <a:pt x="696" y="5950"/>
                  </a:cubicBezTo>
                  <a:cubicBezTo>
                    <a:pt x="696" y="3060"/>
                    <a:pt x="3051" y="705"/>
                    <a:pt x="5951" y="705"/>
                  </a:cubicBezTo>
                  <a:close/>
                  <a:moveTo>
                    <a:pt x="5951" y="0"/>
                  </a:moveTo>
                  <a:cubicBezTo>
                    <a:pt x="2677" y="0"/>
                    <a:pt x="0" y="2676"/>
                    <a:pt x="0" y="5950"/>
                  </a:cubicBezTo>
                  <a:cubicBezTo>
                    <a:pt x="0" y="9233"/>
                    <a:pt x="2677" y="11901"/>
                    <a:pt x="5951" y="11901"/>
                  </a:cubicBezTo>
                  <a:cubicBezTo>
                    <a:pt x="9225" y="11901"/>
                    <a:pt x="11901" y="9233"/>
                    <a:pt x="11901" y="5950"/>
                  </a:cubicBezTo>
                  <a:cubicBezTo>
                    <a:pt x="11901" y="2676"/>
                    <a:pt x="9225" y="0"/>
                    <a:pt x="59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1" name="Google Shape;1251;p43"/>
          <p:cNvSpPr/>
          <p:nvPr/>
        </p:nvSpPr>
        <p:spPr>
          <a:xfrm>
            <a:off x="141854" y="362256"/>
            <a:ext cx="251459" cy="201169"/>
          </a:xfrm>
          <a:custGeom>
            <a:avLst/>
            <a:gdLst/>
            <a:ahLst/>
            <a:cxnLst/>
            <a:rect l="l" t="t" r="r" b="b"/>
            <a:pathLst>
              <a:path w="2392" h="1972" extrusionOk="0">
                <a:moveTo>
                  <a:pt x="1196" y="196"/>
                </a:moveTo>
                <a:lnTo>
                  <a:pt x="2017" y="964"/>
                </a:lnTo>
                <a:lnTo>
                  <a:pt x="1883" y="964"/>
                </a:lnTo>
                <a:lnTo>
                  <a:pt x="1883" y="1829"/>
                </a:lnTo>
                <a:lnTo>
                  <a:pt x="1410" y="1829"/>
                </a:lnTo>
                <a:lnTo>
                  <a:pt x="1410" y="1187"/>
                </a:lnTo>
                <a:lnTo>
                  <a:pt x="964" y="1187"/>
                </a:lnTo>
                <a:lnTo>
                  <a:pt x="964" y="1829"/>
                </a:lnTo>
                <a:lnTo>
                  <a:pt x="509" y="1829"/>
                </a:lnTo>
                <a:lnTo>
                  <a:pt x="509" y="964"/>
                </a:lnTo>
                <a:lnTo>
                  <a:pt x="375" y="964"/>
                </a:lnTo>
                <a:lnTo>
                  <a:pt x="1196" y="196"/>
                </a:lnTo>
                <a:close/>
                <a:moveTo>
                  <a:pt x="1196" y="0"/>
                </a:moveTo>
                <a:lnTo>
                  <a:pt x="1" y="1115"/>
                </a:lnTo>
                <a:lnTo>
                  <a:pt x="366" y="1115"/>
                </a:lnTo>
                <a:lnTo>
                  <a:pt x="366" y="1972"/>
                </a:lnTo>
                <a:lnTo>
                  <a:pt x="1107" y="1972"/>
                </a:lnTo>
                <a:lnTo>
                  <a:pt x="1107" y="1329"/>
                </a:lnTo>
                <a:lnTo>
                  <a:pt x="1259" y="1329"/>
                </a:lnTo>
                <a:lnTo>
                  <a:pt x="1259" y="1972"/>
                </a:lnTo>
                <a:lnTo>
                  <a:pt x="2026" y="1972"/>
                </a:lnTo>
                <a:lnTo>
                  <a:pt x="2026" y="1115"/>
                </a:lnTo>
                <a:lnTo>
                  <a:pt x="2392" y="1115"/>
                </a:lnTo>
                <a:lnTo>
                  <a:pt x="119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2" name="Google Shape;1252;p43">
            <a:hlinkClick r:id="rId3" action="ppaction://hlinksldjump"/>
          </p:cNvPr>
          <p:cNvSpPr txBox="1"/>
          <p:nvPr/>
        </p:nvSpPr>
        <p:spPr>
          <a:xfrm>
            <a:off x="420879" y="751575"/>
            <a:ext cx="1899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TABLE OF CONTENTS</a:t>
            </a:r>
            <a:endParaRPr sz="1200" b="1" dirty="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253" name="Google Shape;1253;p43"/>
          <p:cNvSpPr/>
          <p:nvPr/>
        </p:nvSpPr>
        <p:spPr>
          <a:xfrm>
            <a:off x="523226" y="1589567"/>
            <a:ext cx="329100" cy="329100"/>
          </a:xfrm>
          <a:prstGeom prst="ellipse">
            <a:avLst/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01</a:t>
            </a:r>
            <a:endParaRPr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254" name="Google Shape;1254;p43">
            <a:hlinkClick r:id="rId4" action="ppaction://hlinksldjump"/>
          </p:cNvPr>
          <p:cNvSpPr txBox="1"/>
          <p:nvPr/>
        </p:nvSpPr>
        <p:spPr>
          <a:xfrm>
            <a:off x="917288" y="1516217"/>
            <a:ext cx="1265584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1" dirty="0">
                <a:solidFill>
                  <a:schemeClr val="lt1"/>
                </a:solidFill>
                <a:uFill>
                  <a:noFill/>
                </a:uFill>
                <a:latin typeface="Poppins Light"/>
                <a:ea typeface="Poppins Light"/>
                <a:cs typeface="Poppins Light"/>
                <a:sym typeface="Poppins Light"/>
              </a:rPr>
              <a:t>Data Preprocessing</a:t>
            </a:r>
            <a:endParaRPr sz="1200" i="1" dirty="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255" name="Google Shape;1255;p43">
            <a:hlinkClick r:id="rId5" action="ppaction://hlinksldjump"/>
          </p:cNvPr>
          <p:cNvSpPr txBox="1"/>
          <p:nvPr/>
        </p:nvSpPr>
        <p:spPr>
          <a:xfrm>
            <a:off x="917288" y="2026442"/>
            <a:ext cx="1265584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1" dirty="0">
                <a:solidFill>
                  <a:schemeClr val="lt1"/>
                </a:solidFill>
                <a:uFill>
                  <a:noFill/>
                </a:uFill>
                <a:latin typeface="Poppins Light"/>
                <a:ea typeface="Poppins Light"/>
                <a:cs typeface="Poppins Light"/>
                <a:sym typeface="Poppins Light"/>
              </a:rPr>
              <a:t>Exploratory data analyisis</a:t>
            </a:r>
            <a:endParaRPr sz="1200" i="1" dirty="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256" name="Google Shape;1256;p43">
            <a:hlinkClick r:id="" action="ppaction://noaction"/>
          </p:cNvPr>
          <p:cNvSpPr txBox="1"/>
          <p:nvPr/>
        </p:nvSpPr>
        <p:spPr>
          <a:xfrm>
            <a:off x="917288" y="2536667"/>
            <a:ext cx="12507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1" dirty="0">
                <a:solidFill>
                  <a:schemeClr val="lt1"/>
                </a:solidFill>
                <a:uFill>
                  <a:noFill/>
                </a:uFill>
                <a:latin typeface="Poppins Light"/>
                <a:ea typeface="Poppins Light"/>
                <a:cs typeface="Poppins Light"/>
                <a:sym typeface="Poppins Light"/>
              </a:rPr>
              <a:t>Statistic Analysis</a:t>
            </a:r>
            <a:endParaRPr sz="1200" i="1" dirty="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257" name="Google Shape;1257;p43">
            <a:hlinkClick r:id="" action="ppaction://noaction"/>
          </p:cNvPr>
          <p:cNvSpPr txBox="1"/>
          <p:nvPr/>
        </p:nvSpPr>
        <p:spPr>
          <a:xfrm>
            <a:off x="917288" y="3046892"/>
            <a:ext cx="11076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1" dirty="0">
                <a:solidFill>
                  <a:schemeClr val="lt1"/>
                </a:solidFill>
                <a:uFill>
                  <a:noFill/>
                </a:uFill>
                <a:latin typeface="Poppins Light"/>
                <a:ea typeface="Poppins Light"/>
                <a:cs typeface="Poppins Light"/>
                <a:sym typeface="Poppins Light"/>
              </a:rPr>
              <a:t>Machine learning</a:t>
            </a:r>
            <a:endParaRPr sz="1200" i="1" dirty="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cxnSp>
        <p:nvCxnSpPr>
          <p:cNvPr id="1258" name="Google Shape;1258;p43"/>
          <p:cNvCxnSpPr/>
          <p:nvPr/>
        </p:nvCxnSpPr>
        <p:spPr>
          <a:xfrm rot="10800000">
            <a:off x="75" y="688600"/>
            <a:ext cx="2168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59" name="Google Shape;1259;p43"/>
          <p:cNvCxnSpPr/>
          <p:nvPr/>
        </p:nvCxnSpPr>
        <p:spPr>
          <a:xfrm rot="10800000">
            <a:off x="75" y="1145800"/>
            <a:ext cx="2168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60" name="Google Shape;1260;p43"/>
          <p:cNvCxnSpPr/>
          <p:nvPr/>
        </p:nvCxnSpPr>
        <p:spPr>
          <a:xfrm rot="10800000">
            <a:off x="75" y="3615996"/>
            <a:ext cx="2168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61" name="Google Shape;1261;p43"/>
          <p:cNvSpPr/>
          <p:nvPr/>
        </p:nvSpPr>
        <p:spPr>
          <a:xfrm>
            <a:off x="523226" y="2099792"/>
            <a:ext cx="329100" cy="329100"/>
          </a:xfrm>
          <a:prstGeom prst="ellipse">
            <a:avLst/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02</a:t>
            </a:r>
            <a:endParaRPr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262" name="Google Shape;1262;p43"/>
          <p:cNvSpPr/>
          <p:nvPr/>
        </p:nvSpPr>
        <p:spPr>
          <a:xfrm>
            <a:off x="523226" y="2610017"/>
            <a:ext cx="329100" cy="329100"/>
          </a:xfrm>
          <a:prstGeom prst="ellipse">
            <a:avLst/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03</a:t>
            </a:r>
            <a:endParaRPr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263" name="Google Shape;1263;p43"/>
          <p:cNvSpPr/>
          <p:nvPr/>
        </p:nvSpPr>
        <p:spPr>
          <a:xfrm>
            <a:off x="523226" y="3120242"/>
            <a:ext cx="329100" cy="329100"/>
          </a:xfrm>
          <a:prstGeom prst="ellipse">
            <a:avLst/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04</a:t>
            </a:r>
            <a:endParaRPr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264" name="Google Shape;1264;p43"/>
          <p:cNvSpPr/>
          <p:nvPr/>
        </p:nvSpPr>
        <p:spPr>
          <a:xfrm>
            <a:off x="161966" y="797362"/>
            <a:ext cx="211236" cy="239677"/>
          </a:xfrm>
          <a:custGeom>
            <a:avLst/>
            <a:gdLst/>
            <a:ahLst/>
            <a:cxnLst/>
            <a:rect l="l" t="t" r="r" b="b"/>
            <a:pathLst>
              <a:path w="10491" h="11905" extrusionOk="0">
                <a:moveTo>
                  <a:pt x="9795" y="874"/>
                </a:moveTo>
                <a:lnTo>
                  <a:pt x="9795" y="2944"/>
                </a:lnTo>
                <a:lnTo>
                  <a:pt x="4219" y="4184"/>
                </a:lnTo>
                <a:lnTo>
                  <a:pt x="4219" y="2114"/>
                </a:lnTo>
                <a:lnTo>
                  <a:pt x="9795" y="874"/>
                </a:lnTo>
                <a:close/>
                <a:moveTo>
                  <a:pt x="8394" y="7021"/>
                </a:moveTo>
                <a:cubicBezTo>
                  <a:pt x="9161" y="7021"/>
                  <a:pt x="9786" y="7645"/>
                  <a:pt x="9786" y="8422"/>
                </a:cubicBezTo>
                <a:cubicBezTo>
                  <a:pt x="9786" y="9189"/>
                  <a:pt x="9161" y="9813"/>
                  <a:pt x="8394" y="9813"/>
                </a:cubicBezTo>
                <a:cubicBezTo>
                  <a:pt x="7618" y="9813"/>
                  <a:pt x="6994" y="9189"/>
                  <a:pt x="6994" y="8422"/>
                </a:cubicBezTo>
                <a:cubicBezTo>
                  <a:pt x="6994" y="7645"/>
                  <a:pt x="7618" y="7021"/>
                  <a:pt x="8394" y="7021"/>
                </a:cubicBezTo>
                <a:close/>
                <a:moveTo>
                  <a:pt x="2114" y="8422"/>
                </a:moveTo>
                <a:cubicBezTo>
                  <a:pt x="2881" y="8422"/>
                  <a:pt x="3506" y="9046"/>
                  <a:pt x="3506" y="9813"/>
                </a:cubicBezTo>
                <a:cubicBezTo>
                  <a:pt x="3506" y="10580"/>
                  <a:pt x="2881" y="11205"/>
                  <a:pt x="2114" y="11205"/>
                </a:cubicBezTo>
                <a:cubicBezTo>
                  <a:pt x="1347" y="11205"/>
                  <a:pt x="722" y="10580"/>
                  <a:pt x="722" y="9813"/>
                </a:cubicBezTo>
                <a:cubicBezTo>
                  <a:pt x="722" y="9046"/>
                  <a:pt x="1347" y="8422"/>
                  <a:pt x="2114" y="8422"/>
                </a:cubicBezTo>
                <a:close/>
                <a:moveTo>
                  <a:pt x="10491" y="0"/>
                </a:moveTo>
                <a:lnTo>
                  <a:pt x="3514" y="1552"/>
                </a:lnTo>
                <a:lnTo>
                  <a:pt x="3514" y="8252"/>
                </a:lnTo>
                <a:cubicBezTo>
                  <a:pt x="3145" y="7924"/>
                  <a:pt x="2657" y="7723"/>
                  <a:pt x="2124" y="7723"/>
                </a:cubicBezTo>
                <a:cubicBezTo>
                  <a:pt x="2091" y="7723"/>
                  <a:pt x="2058" y="7724"/>
                  <a:pt x="2025" y="7726"/>
                </a:cubicBezTo>
                <a:cubicBezTo>
                  <a:pt x="936" y="7770"/>
                  <a:pt x="62" y="8662"/>
                  <a:pt x="35" y="9751"/>
                </a:cubicBezTo>
                <a:cubicBezTo>
                  <a:pt x="1" y="10932"/>
                  <a:pt x="949" y="11904"/>
                  <a:pt x="2116" y="11904"/>
                </a:cubicBezTo>
                <a:cubicBezTo>
                  <a:pt x="2156" y="11904"/>
                  <a:pt x="2197" y="11903"/>
                  <a:pt x="2239" y="11901"/>
                </a:cubicBezTo>
                <a:cubicBezTo>
                  <a:pt x="3354" y="11838"/>
                  <a:pt x="4219" y="10902"/>
                  <a:pt x="4219" y="9786"/>
                </a:cubicBezTo>
                <a:lnTo>
                  <a:pt x="4219" y="4898"/>
                </a:lnTo>
                <a:lnTo>
                  <a:pt x="9795" y="3658"/>
                </a:lnTo>
                <a:lnTo>
                  <a:pt x="9795" y="6860"/>
                </a:lnTo>
                <a:cubicBezTo>
                  <a:pt x="9425" y="6524"/>
                  <a:pt x="8937" y="6323"/>
                  <a:pt x="8404" y="6323"/>
                </a:cubicBezTo>
                <a:cubicBezTo>
                  <a:pt x="8371" y="6323"/>
                  <a:pt x="8338" y="6324"/>
                  <a:pt x="8305" y="6325"/>
                </a:cubicBezTo>
                <a:cubicBezTo>
                  <a:pt x="7217" y="6379"/>
                  <a:pt x="6342" y="7271"/>
                  <a:pt x="6307" y="8359"/>
                </a:cubicBezTo>
                <a:cubicBezTo>
                  <a:pt x="6272" y="9545"/>
                  <a:pt x="7228" y="10512"/>
                  <a:pt x="8409" y="10512"/>
                </a:cubicBezTo>
                <a:cubicBezTo>
                  <a:pt x="8445" y="10512"/>
                  <a:pt x="8482" y="10511"/>
                  <a:pt x="8519" y="10509"/>
                </a:cubicBezTo>
                <a:cubicBezTo>
                  <a:pt x="9625" y="10447"/>
                  <a:pt x="10491" y="9510"/>
                  <a:pt x="10491" y="8395"/>
                </a:cubicBezTo>
                <a:lnTo>
                  <a:pt x="10491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65" name="Google Shape;1265;p43"/>
          <p:cNvGrpSpPr/>
          <p:nvPr/>
        </p:nvGrpSpPr>
        <p:grpSpPr>
          <a:xfrm>
            <a:off x="171571" y="3727018"/>
            <a:ext cx="192025" cy="201167"/>
            <a:chOff x="848108" y="2667020"/>
            <a:chExt cx="53144" cy="56135"/>
          </a:xfrm>
        </p:grpSpPr>
        <p:sp>
          <p:nvSpPr>
            <p:cNvPr id="1266" name="Google Shape;1266;p43"/>
            <p:cNvSpPr/>
            <p:nvPr/>
          </p:nvSpPr>
          <p:spPr>
            <a:xfrm>
              <a:off x="859005" y="2667020"/>
              <a:ext cx="31349" cy="31349"/>
            </a:xfrm>
            <a:custGeom>
              <a:avLst/>
              <a:gdLst/>
              <a:ahLst/>
              <a:cxnLst/>
              <a:rect l="l" t="t" r="r" b="b"/>
              <a:pathLst>
                <a:path w="1027" h="1027" extrusionOk="0">
                  <a:moveTo>
                    <a:pt x="518" y="143"/>
                  </a:moveTo>
                  <a:cubicBezTo>
                    <a:pt x="723" y="143"/>
                    <a:pt x="884" y="313"/>
                    <a:pt x="884" y="509"/>
                  </a:cubicBezTo>
                  <a:cubicBezTo>
                    <a:pt x="884" y="714"/>
                    <a:pt x="723" y="884"/>
                    <a:pt x="518" y="884"/>
                  </a:cubicBezTo>
                  <a:cubicBezTo>
                    <a:pt x="313" y="884"/>
                    <a:pt x="144" y="714"/>
                    <a:pt x="144" y="509"/>
                  </a:cubicBezTo>
                  <a:cubicBezTo>
                    <a:pt x="144" y="313"/>
                    <a:pt x="313" y="143"/>
                    <a:pt x="518" y="143"/>
                  </a:cubicBezTo>
                  <a:close/>
                  <a:moveTo>
                    <a:pt x="518" y="0"/>
                  </a:moveTo>
                  <a:cubicBezTo>
                    <a:pt x="233" y="0"/>
                    <a:pt x="1" y="232"/>
                    <a:pt x="1" y="509"/>
                  </a:cubicBezTo>
                  <a:cubicBezTo>
                    <a:pt x="1" y="794"/>
                    <a:pt x="233" y="1026"/>
                    <a:pt x="518" y="1026"/>
                  </a:cubicBezTo>
                  <a:cubicBezTo>
                    <a:pt x="804" y="1026"/>
                    <a:pt x="1027" y="794"/>
                    <a:pt x="1027" y="509"/>
                  </a:cubicBezTo>
                  <a:cubicBezTo>
                    <a:pt x="1027" y="232"/>
                    <a:pt x="804" y="0"/>
                    <a:pt x="5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43"/>
            <p:cNvSpPr/>
            <p:nvPr/>
          </p:nvSpPr>
          <p:spPr>
            <a:xfrm>
              <a:off x="848108" y="2705695"/>
              <a:ext cx="53144" cy="17460"/>
            </a:xfrm>
            <a:custGeom>
              <a:avLst/>
              <a:gdLst/>
              <a:ahLst/>
              <a:cxnLst/>
              <a:rect l="l" t="t" r="r" b="b"/>
              <a:pathLst>
                <a:path w="1741" h="572" extrusionOk="0">
                  <a:moveTo>
                    <a:pt x="875" y="0"/>
                  </a:moveTo>
                  <a:cubicBezTo>
                    <a:pt x="518" y="0"/>
                    <a:pt x="179" y="188"/>
                    <a:pt x="1" y="500"/>
                  </a:cubicBezTo>
                  <a:lnTo>
                    <a:pt x="126" y="571"/>
                  </a:lnTo>
                  <a:cubicBezTo>
                    <a:pt x="286" y="304"/>
                    <a:pt x="563" y="143"/>
                    <a:pt x="875" y="143"/>
                  </a:cubicBezTo>
                  <a:cubicBezTo>
                    <a:pt x="1179" y="143"/>
                    <a:pt x="1464" y="304"/>
                    <a:pt x="1616" y="571"/>
                  </a:cubicBezTo>
                  <a:lnTo>
                    <a:pt x="1741" y="500"/>
                  </a:lnTo>
                  <a:cubicBezTo>
                    <a:pt x="1562" y="188"/>
                    <a:pt x="1232" y="0"/>
                    <a:pt x="8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68" name="Google Shape;1268;p43">
            <a:hlinkClick r:id="" action="ppaction://noaction"/>
          </p:cNvPr>
          <p:cNvSpPr txBox="1"/>
          <p:nvPr/>
        </p:nvSpPr>
        <p:spPr>
          <a:xfrm>
            <a:off x="420879" y="3663051"/>
            <a:ext cx="1899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THANKS!</a:t>
            </a:r>
            <a:endParaRPr sz="1200" b="1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269" name="Google Shape;1269;p43">
            <a:hlinkClick r:id="rId6" action="ppaction://hlinksldjump"/>
          </p:cNvPr>
          <p:cNvSpPr txBox="1"/>
          <p:nvPr/>
        </p:nvSpPr>
        <p:spPr>
          <a:xfrm>
            <a:off x="420879" y="298293"/>
            <a:ext cx="1899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HOME</a:t>
            </a:r>
            <a:endParaRPr sz="1200" b="1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1270" name="Google Shape;1270;p43"/>
          <p:cNvGrpSpPr/>
          <p:nvPr/>
        </p:nvGrpSpPr>
        <p:grpSpPr>
          <a:xfrm>
            <a:off x="6341136" y="4613307"/>
            <a:ext cx="70559" cy="69120"/>
            <a:chOff x="6341136" y="4613307"/>
            <a:chExt cx="70559" cy="69120"/>
          </a:xfrm>
        </p:grpSpPr>
        <p:sp>
          <p:nvSpPr>
            <p:cNvPr id="1271" name="Google Shape;1271;p43">
              <a:hlinkClick r:id="" action="ppaction://hlinkshowjump?jump=nextslide"/>
            </p:cNvPr>
            <p:cNvSpPr/>
            <p:nvPr/>
          </p:nvSpPr>
          <p:spPr>
            <a:xfrm>
              <a:off x="6341136" y="4613307"/>
              <a:ext cx="60485" cy="69120"/>
            </a:xfrm>
            <a:custGeom>
              <a:avLst/>
              <a:gdLst/>
              <a:ahLst/>
              <a:cxnLst/>
              <a:rect l="l" t="t" r="r" b="b"/>
              <a:pathLst>
                <a:path w="9414" h="10758" extrusionOk="0">
                  <a:moveTo>
                    <a:pt x="0" y="0"/>
                  </a:moveTo>
                  <a:lnTo>
                    <a:pt x="0" y="10758"/>
                  </a:lnTo>
                  <a:lnTo>
                    <a:pt x="9413" y="52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43">
              <a:hlinkClick r:id="" action="ppaction://hlinkshowjump?jump=nextslide"/>
            </p:cNvPr>
            <p:cNvSpPr/>
            <p:nvPr/>
          </p:nvSpPr>
          <p:spPr>
            <a:xfrm>
              <a:off x="6399450" y="4613307"/>
              <a:ext cx="12246" cy="69120"/>
            </a:xfrm>
            <a:custGeom>
              <a:avLst/>
              <a:gdLst/>
              <a:ahLst/>
              <a:cxnLst/>
              <a:rect l="l" t="t" r="r" b="b"/>
              <a:pathLst>
                <a:path w="1906" h="10758" extrusionOk="0">
                  <a:moveTo>
                    <a:pt x="1" y="0"/>
                  </a:moveTo>
                  <a:lnTo>
                    <a:pt x="1" y="10758"/>
                  </a:lnTo>
                  <a:lnTo>
                    <a:pt x="1906" y="10758"/>
                  </a:lnTo>
                  <a:lnTo>
                    <a:pt x="19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3" name="Google Shape;1273;p43"/>
          <p:cNvGrpSpPr/>
          <p:nvPr/>
        </p:nvGrpSpPr>
        <p:grpSpPr>
          <a:xfrm>
            <a:off x="5085640" y="4613307"/>
            <a:ext cx="71285" cy="69120"/>
            <a:chOff x="5085640" y="4613307"/>
            <a:chExt cx="71285" cy="69120"/>
          </a:xfrm>
        </p:grpSpPr>
        <p:sp>
          <p:nvSpPr>
            <p:cNvPr id="1274" name="Google Shape;1274;p43">
              <a:hlinkClick r:id="" action="ppaction://hlinkshowjump?jump=previousslide"/>
            </p:cNvPr>
            <p:cNvSpPr/>
            <p:nvPr/>
          </p:nvSpPr>
          <p:spPr>
            <a:xfrm>
              <a:off x="5085640" y="4613307"/>
              <a:ext cx="12966" cy="69120"/>
            </a:xfrm>
            <a:custGeom>
              <a:avLst/>
              <a:gdLst/>
              <a:ahLst/>
              <a:cxnLst/>
              <a:rect l="l" t="t" r="r" b="b"/>
              <a:pathLst>
                <a:path w="2018" h="10758" extrusionOk="0">
                  <a:moveTo>
                    <a:pt x="0" y="0"/>
                  </a:moveTo>
                  <a:lnTo>
                    <a:pt x="0" y="10758"/>
                  </a:lnTo>
                  <a:lnTo>
                    <a:pt x="2017" y="10758"/>
                  </a:lnTo>
                  <a:lnTo>
                    <a:pt x="201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43">
              <a:hlinkClick r:id="" action="ppaction://hlinkshowjump?jump=previousslide"/>
            </p:cNvPr>
            <p:cNvSpPr/>
            <p:nvPr/>
          </p:nvSpPr>
          <p:spPr>
            <a:xfrm>
              <a:off x="5096440" y="4613307"/>
              <a:ext cx="60485" cy="69120"/>
            </a:xfrm>
            <a:custGeom>
              <a:avLst/>
              <a:gdLst/>
              <a:ahLst/>
              <a:cxnLst/>
              <a:rect l="l" t="t" r="r" b="b"/>
              <a:pathLst>
                <a:path w="9414" h="10758" extrusionOk="0">
                  <a:moveTo>
                    <a:pt x="9413" y="0"/>
                  </a:moveTo>
                  <a:lnTo>
                    <a:pt x="0" y="5267"/>
                  </a:lnTo>
                  <a:lnTo>
                    <a:pt x="9413" y="10758"/>
                  </a:lnTo>
                  <a:lnTo>
                    <a:pt x="94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276" name="Google Shape;1276;p43"/>
          <p:cNvCxnSpPr/>
          <p:nvPr/>
        </p:nvCxnSpPr>
        <p:spPr>
          <a:xfrm>
            <a:off x="2705200" y="4909513"/>
            <a:ext cx="6067500" cy="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77" name="Google Shape;1277;p43"/>
          <p:cNvSpPr/>
          <p:nvPr/>
        </p:nvSpPr>
        <p:spPr>
          <a:xfrm>
            <a:off x="4391537" y="4862825"/>
            <a:ext cx="89400" cy="89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278" name="Google Shape;1278;p43"/>
          <p:cNvCxnSpPr>
            <a:endCxn id="1277" idx="2"/>
          </p:cNvCxnSpPr>
          <p:nvPr/>
        </p:nvCxnSpPr>
        <p:spPr>
          <a:xfrm rot="10800000" flipH="1">
            <a:off x="2705537" y="4907525"/>
            <a:ext cx="1686000" cy="21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" name="Google Shape;1229;p43"/>
          <p:cNvSpPr txBox="1">
            <a:spLocks noGrp="1"/>
          </p:cNvSpPr>
          <p:nvPr>
            <p:ph type="title" idx="2"/>
          </p:nvPr>
        </p:nvSpPr>
        <p:spPr>
          <a:xfrm>
            <a:off x="2473540" y="1710224"/>
            <a:ext cx="2795316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Statistical Analysis</a:t>
            </a:r>
            <a:endParaRPr dirty="0"/>
          </a:p>
        </p:txBody>
      </p:sp>
      <p:sp>
        <p:nvSpPr>
          <p:cNvPr id="1230" name="Google Shape;1230;p43"/>
          <p:cNvSpPr txBox="1">
            <a:spLocks noGrp="1"/>
          </p:cNvSpPr>
          <p:nvPr>
            <p:ph type="title" idx="3"/>
          </p:nvPr>
        </p:nvSpPr>
        <p:spPr>
          <a:xfrm>
            <a:off x="5547889" y="1710224"/>
            <a:ext cx="2913389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Machine learning</a:t>
            </a:r>
            <a:endParaRPr dirty="0"/>
          </a:p>
        </p:txBody>
      </p:sp>
      <p:sp>
        <p:nvSpPr>
          <p:cNvPr id="1231" name="Google Shape;1231;p43"/>
          <p:cNvSpPr txBox="1">
            <a:spLocks noGrp="1"/>
          </p:cNvSpPr>
          <p:nvPr>
            <p:ph type="subTitle" idx="1"/>
          </p:nvPr>
        </p:nvSpPr>
        <p:spPr>
          <a:xfrm>
            <a:off x="5085640" y="2169989"/>
            <a:ext cx="3654671" cy="101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I also used machine learning to build random forest models that can predict willingness to buys premium subscription or other user behaviors</a:t>
            </a:r>
            <a:endParaRPr dirty="0"/>
          </a:p>
        </p:txBody>
      </p:sp>
      <p:sp>
        <p:nvSpPr>
          <p:cNvPr id="1232" name="Google Shape;1232;p43"/>
          <p:cNvSpPr txBox="1">
            <a:spLocks noGrp="1"/>
          </p:cNvSpPr>
          <p:nvPr>
            <p:ph type="subTitle" idx="4"/>
          </p:nvPr>
        </p:nvSpPr>
        <p:spPr>
          <a:xfrm>
            <a:off x="2473540" y="2197849"/>
            <a:ext cx="2612100" cy="101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 </a:t>
            </a:r>
            <a:r>
              <a:rPr lang="en-US" dirty="0" err="1"/>
              <a:t>I</a:t>
            </a:r>
            <a:r>
              <a:rPr lang="en-US" dirty="0"/>
              <a:t> conducted statistical analysis to assess particular hypotheses regarding the data. For instance, I employed correlation coefficients to comprehend the relationships.</a:t>
            </a:r>
          </a:p>
        </p:txBody>
      </p:sp>
      <p:grpSp>
        <p:nvGrpSpPr>
          <p:cNvPr id="1233" name="Google Shape;1233;p43"/>
          <p:cNvGrpSpPr/>
          <p:nvPr/>
        </p:nvGrpSpPr>
        <p:grpSpPr>
          <a:xfrm>
            <a:off x="3515742" y="1049638"/>
            <a:ext cx="527742" cy="527698"/>
            <a:chOff x="3932628" y="1323432"/>
            <a:chExt cx="363309" cy="363278"/>
          </a:xfrm>
        </p:grpSpPr>
        <p:sp>
          <p:nvSpPr>
            <p:cNvPr id="1234" name="Google Shape;1234;p43"/>
            <p:cNvSpPr/>
            <p:nvPr/>
          </p:nvSpPr>
          <p:spPr>
            <a:xfrm>
              <a:off x="3932628" y="1323432"/>
              <a:ext cx="363309" cy="363278"/>
            </a:xfrm>
            <a:custGeom>
              <a:avLst/>
              <a:gdLst/>
              <a:ahLst/>
              <a:cxnLst/>
              <a:rect l="l" t="t" r="r" b="b"/>
              <a:pathLst>
                <a:path w="11902" h="11901" extrusionOk="0">
                  <a:moveTo>
                    <a:pt x="11205" y="705"/>
                  </a:moveTo>
                  <a:lnTo>
                    <a:pt x="11205" y="11205"/>
                  </a:lnTo>
                  <a:lnTo>
                    <a:pt x="696" y="11205"/>
                  </a:lnTo>
                  <a:lnTo>
                    <a:pt x="696" y="705"/>
                  </a:lnTo>
                  <a:close/>
                  <a:moveTo>
                    <a:pt x="1" y="0"/>
                  </a:moveTo>
                  <a:lnTo>
                    <a:pt x="1" y="11901"/>
                  </a:lnTo>
                  <a:lnTo>
                    <a:pt x="11901" y="11901"/>
                  </a:lnTo>
                  <a:lnTo>
                    <a:pt x="1190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43"/>
            <p:cNvSpPr/>
            <p:nvPr/>
          </p:nvSpPr>
          <p:spPr>
            <a:xfrm>
              <a:off x="3975943" y="1579658"/>
              <a:ext cx="276679" cy="63767"/>
            </a:xfrm>
            <a:custGeom>
              <a:avLst/>
              <a:gdLst/>
              <a:ahLst/>
              <a:cxnLst/>
              <a:rect l="l" t="t" r="r" b="b"/>
              <a:pathLst>
                <a:path w="9064" h="2089" extrusionOk="0">
                  <a:moveTo>
                    <a:pt x="2427" y="697"/>
                  </a:moveTo>
                  <a:cubicBezTo>
                    <a:pt x="2623" y="697"/>
                    <a:pt x="2775" y="857"/>
                    <a:pt x="2775" y="1045"/>
                  </a:cubicBezTo>
                  <a:cubicBezTo>
                    <a:pt x="2775" y="1241"/>
                    <a:pt x="2623" y="1393"/>
                    <a:pt x="2427" y="1393"/>
                  </a:cubicBezTo>
                  <a:cubicBezTo>
                    <a:pt x="2239" y="1393"/>
                    <a:pt x="2079" y="1241"/>
                    <a:pt x="2079" y="1045"/>
                  </a:cubicBezTo>
                  <a:cubicBezTo>
                    <a:pt x="2079" y="857"/>
                    <a:pt x="2239" y="697"/>
                    <a:pt x="2427" y="697"/>
                  </a:cubicBezTo>
                  <a:close/>
                  <a:moveTo>
                    <a:pt x="2436" y="1"/>
                  </a:moveTo>
                  <a:cubicBezTo>
                    <a:pt x="1981" y="1"/>
                    <a:pt x="1597" y="295"/>
                    <a:pt x="1454" y="697"/>
                  </a:cubicBezTo>
                  <a:lnTo>
                    <a:pt x="0" y="697"/>
                  </a:lnTo>
                  <a:lnTo>
                    <a:pt x="0" y="1393"/>
                  </a:lnTo>
                  <a:lnTo>
                    <a:pt x="1454" y="1393"/>
                  </a:lnTo>
                  <a:cubicBezTo>
                    <a:pt x="1597" y="1803"/>
                    <a:pt x="1981" y="2088"/>
                    <a:pt x="2436" y="2088"/>
                  </a:cubicBezTo>
                  <a:cubicBezTo>
                    <a:pt x="2890" y="2088"/>
                    <a:pt x="3283" y="1803"/>
                    <a:pt x="3426" y="1393"/>
                  </a:cubicBezTo>
                  <a:lnTo>
                    <a:pt x="9064" y="1393"/>
                  </a:lnTo>
                  <a:lnTo>
                    <a:pt x="9064" y="697"/>
                  </a:lnTo>
                  <a:lnTo>
                    <a:pt x="3426" y="697"/>
                  </a:lnTo>
                  <a:cubicBezTo>
                    <a:pt x="3283" y="295"/>
                    <a:pt x="2890" y="1"/>
                    <a:pt x="24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43"/>
            <p:cNvSpPr/>
            <p:nvPr/>
          </p:nvSpPr>
          <p:spPr>
            <a:xfrm>
              <a:off x="4038337" y="1384970"/>
              <a:ext cx="150305" cy="173535"/>
            </a:xfrm>
            <a:custGeom>
              <a:avLst/>
              <a:gdLst/>
              <a:ahLst/>
              <a:cxnLst/>
              <a:rect l="l" t="t" r="r" b="b"/>
              <a:pathLst>
                <a:path w="4924" h="5685" extrusionOk="0">
                  <a:moveTo>
                    <a:pt x="4228" y="901"/>
                  </a:moveTo>
                  <a:lnTo>
                    <a:pt x="4228" y="1571"/>
                  </a:lnTo>
                  <a:lnTo>
                    <a:pt x="2140" y="2097"/>
                  </a:lnTo>
                  <a:lnTo>
                    <a:pt x="2140" y="1419"/>
                  </a:lnTo>
                  <a:lnTo>
                    <a:pt x="4228" y="901"/>
                  </a:lnTo>
                  <a:close/>
                  <a:moveTo>
                    <a:pt x="3871" y="3587"/>
                  </a:moveTo>
                  <a:cubicBezTo>
                    <a:pt x="4067" y="3587"/>
                    <a:pt x="4219" y="3747"/>
                    <a:pt x="4219" y="3935"/>
                  </a:cubicBezTo>
                  <a:cubicBezTo>
                    <a:pt x="4219" y="4131"/>
                    <a:pt x="4067" y="4283"/>
                    <a:pt x="3871" y="4283"/>
                  </a:cubicBezTo>
                  <a:cubicBezTo>
                    <a:pt x="3683" y="4283"/>
                    <a:pt x="3523" y="4131"/>
                    <a:pt x="3523" y="3935"/>
                  </a:cubicBezTo>
                  <a:cubicBezTo>
                    <a:pt x="3523" y="3747"/>
                    <a:pt x="3683" y="3587"/>
                    <a:pt x="3871" y="3587"/>
                  </a:cubicBezTo>
                  <a:close/>
                  <a:moveTo>
                    <a:pt x="1087" y="4283"/>
                  </a:moveTo>
                  <a:cubicBezTo>
                    <a:pt x="1275" y="4283"/>
                    <a:pt x="1435" y="4443"/>
                    <a:pt x="1435" y="4639"/>
                  </a:cubicBezTo>
                  <a:cubicBezTo>
                    <a:pt x="1435" y="4827"/>
                    <a:pt x="1275" y="4987"/>
                    <a:pt x="1087" y="4987"/>
                  </a:cubicBezTo>
                  <a:cubicBezTo>
                    <a:pt x="891" y="4987"/>
                    <a:pt x="731" y="4827"/>
                    <a:pt x="731" y="4639"/>
                  </a:cubicBezTo>
                  <a:cubicBezTo>
                    <a:pt x="731" y="4443"/>
                    <a:pt x="891" y="4283"/>
                    <a:pt x="1087" y="4283"/>
                  </a:cubicBezTo>
                  <a:close/>
                  <a:moveTo>
                    <a:pt x="4923" y="0"/>
                  </a:moveTo>
                  <a:lnTo>
                    <a:pt x="1444" y="875"/>
                  </a:lnTo>
                  <a:lnTo>
                    <a:pt x="1444" y="3649"/>
                  </a:lnTo>
                  <a:cubicBezTo>
                    <a:pt x="1339" y="3614"/>
                    <a:pt x="1228" y="3590"/>
                    <a:pt x="1116" y="3590"/>
                  </a:cubicBezTo>
                  <a:cubicBezTo>
                    <a:pt x="1086" y="3590"/>
                    <a:pt x="1055" y="3592"/>
                    <a:pt x="1025" y="3596"/>
                  </a:cubicBezTo>
                  <a:cubicBezTo>
                    <a:pt x="507" y="3622"/>
                    <a:pt x="88" y="4042"/>
                    <a:pt x="53" y="4559"/>
                  </a:cubicBezTo>
                  <a:cubicBezTo>
                    <a:pt x="1" y="5172"/>
                    <a:pt x="492" y="5685"/>
                    <a:pt x="1098" y="5685"/>
                  </a:cubicBezTo>
                  <a:cubicBezTo>
                    <a:pt x="1118" y="5685"/>
                    <a:pt x="1138" y="5684"/>
                    <a:pt x="1159" y="5683"/>
                  </a:cubicBezTo>
                  <a:cubicBezTo>
                    <a:pt x="1703" y="5647"/>
                    <a:pt x="2140" y="5157"/>
                    <a:pt x="2140" y="4622"/>
                  </a:cubicBezTo>
                  <a:lnTo>
                    <a:pt x="2140" y="2819"/>
                  </a:lnTo>
                  <a:lnTo>
                    <a:pt x="4228" y="2293"/>
                  </a:lnTo>
                  <a:lnTo>
                    <a:pt x="4228" y="2953"/>
                  </a:lnTo>
                  <a:cubicBezTo>
                    <a:pt x="4119" y="2914"/>
                    <a:pt x="3997" y="2889"/>
                    <a:pt x="3867" y="2889"/>
                  </a:cubicBezTo>
                  <a:cubicBezTo>
                    <a:pt x="3847" y="2889"/>
                    <a:pt x="3828" y="2890"/>
                    <a:pt x="3808" y="2891"/>
                  </a:cubicBezTo>
                  <a:cubicBezTo>
                    <a:pt x="3291" y="2927"/>
                    <a:pt x="2872" y="3346"/>
                    <a:pt x="2836" y="3863"/>
                  </a:cubicBezTo>
                  <a:cubicBezTo>
                    <a:pt x="2793" y="4471"/>
                    <a:pt x="3277" y="4981"/>
                    <a:pt x="3876" y="4981"/>
                  </a:cubicBezTo>
                  <a:cubicBezTo>
                    <a:pt x="3901" y="4981"/>
                    <a:pt x="3926" y="4980"/>
                    <a:pt x="3951" y="4978"/>
                  </a:cubicBezTo>
                  <a:cubicBezTo>
                    <a:pt x="4486" y="4943"/>
                    <a:pt x="4923" y="4461"/>
                    <a:pt x="4923" y="3926"/>
                  </a:cubicBezTo>
                  <a:lnTo>
                    <a:pt x="492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37" name="Google Shape;1237;p43"/>
          <p:cNvGrpSpPr/>
          <p:nvPr/>
        </p:nvGrpSpPr>
        <p:grpSpPr>
          <a:xfrm>
            <a:off x="6590138" y="1049638"/>
            <a:ext cx="527742" cy="527698"/>
            <a:chOff x="4436963" y="1323432"/>
            <a:chExt cx="363309" cy="363278"/>
          </a:xfrm>
        </p:grpSpPr>
        <p:sp>
          <p:nvSpPr>
            <p:cNvPr id="1238" name="Google Shape;1238;p43"/>
            <p:cNvSpPr/>
            <p:nvPr/>
          </p:nvSpPr>
          <p:spPr>
            <a:xfrm>
              <a:off x="4436963" y="1323432"/>
              <a:ext cx="363309" cy="363278"/>
            </a:xfrm>
            <a:custGeom>
              <a:avLst/>
              <a:gdLst/>
              <a:ahLst/>
              <a:cxnLst/>
              <a:rect l="l" t="t" r="r" b="b"/>
              <a:pathLst>
                <a:path w="11902" h="11901" extrusionOk="0">
                  <a:moveTo>
                    <a:pt x="11205" y="705"/>
                  </a:moveTo>
                  <a:lnTo>
                    <a:pt x="11205" y="11205"/>
                  </a:lnTo>
                  <a:lnTo>
                    <a:pt x="696" y="11205"/>
                  </a:lnTo>
                  <a:lnTo>
                    <a:pt x="696" y="705"/>
                  </a:lnTo>
                  <a:close/>
                  <a:moveTo>
                    <a:pt x="0" y="0"/>
                  </a:moveTo>
                  <a:lnTo>
                    <a:pt x="0" y="11901"/>
                  </a:lnTo>
                  <a:lnTo>
                    <a:pt x="11901" y="11901"/>
                  </a:lnTo>
                  <a:lnTo>
                    <a:pt x="1190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43"/>
            <p:cNvSpPr/>
            <p:nvPr/>
          </p:nvSpPr>
          <p:spPr>
            <a:xfrm>
              <a:off x="4597341" y="1420104"/>
              <a:ext cx="71123" cy="106502"/>
            </a:xfrm>
            <a:custGeom>
              <a:avLst/>
              <a:gdLst/>
              <a:ahLst/>
              <a:cxnLst/>
              <a:rect l="l" t="t" r="r" b="b"/>
              <a:pathLst>
                <a:path w="2330" h="3489" extrusionOk="0">
                  <a:moveTo>
                    <a:pt x="697" y="1392"/>
                  </a:moveTo>
                  <a:lnTo>
                    <a:pt x="1161" y="1740"/>
                  </a:lnTo>
                  <a:lnTo>
                    <a:pt x="697" y="2088"/>
                  </a:lnTo>
                  <a:lnTo>
                    <a:pt x="697" y="1392"/>
                  </a:lnTo>
                  <a:close/>
                  <a:moveTo>
                    <a:pt x="1" y="0"/>
                  </a:moveTo>
                  <a:lnTo>
                    <a:pt x="1" y="3488"/>
                  </a:lnTo>
                  <a:lnTo>
                    <a:pt x="2329" y="174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43"/>
            <p:cNvSpPr/>
            <p:nvPr/>
          </p:nvSpPr>
          <p:spPr>
            <a:xfrm>
              <a:off x="4533635" y="1387961"/>
              <a:ext cx="170238" cy="170513"/>
            </a:xfrm>
            <a:custGeom>
              <a:avLst/>
              <a:gdLst/>
              <a:ahLst/>
              <a:cxnLst/>
              <a:rect l="l" t="t" r="r" b="b"/>
              <a:pathLst>
                <a:path w="5577" h="5586" extrusionOk="0">
                  <a:moveTo>
                    <a:pt x="2784" y="705"/>
                  </a:moveTo>
                  <a:cubicBezTo>
                    <a:pt x="3943" y="705"/>
                    <a:pt x="4880" y="1642"/>
                    <a:pt x="4880" y="2793"/>
                  </a:cubicBezTo>
                  <a:cubicBezTo>
                    <a:pt x="4880" y="3944"/>
                    <a:pt x="3943" y="4889"/>
                    <a:pt x="2784" y="4889"/>
                  </a:cubicBezTo>
                  <a:cubicBezTo>
                    <a:pt x="1633" y="4889"/>
                    <a:pt x="696" y="3944"/>
                    <a:pt x="696" y="2793"/>
                  </a:cubicBezTo>
                  <a:cubicBezTo>
                    <a:pt x="696" y="1642"/>
                    <a:pt x="1633" y="705"/>
                    <a:pt x="2784" y="705"/>
                  </a:cubicBezTo>
                  <a:close/>
                  <a:moveTo>
                    <a:pt x="2784" y="1"/>
                  </a:moveTo>
                  <a:cubicBezTo>
                    <a:pt x="1249" y="1"/>
                    <a:pt x="0" y="1258"/>
                    <a:pt x="0" y="2793"/>
                  </a:cubicBezTo>
                  <a:cubicBezTo>
                    <a:pt x="0" y="4336"/>
                    <a:pt x="1249" y="5585"/>
                    <a:pt x="2784" y="5585"/>
                  </a:cubicBezTo>
                  <a:cubicBezTo>
                    <a:pt x="4327" y="5585"/>
                    <a:pt x="5576" y="4336"/>
                    <a:pt x="5576" y="2793"/>
                  </a:cubicBezTo>
                  <a:cubicBezTo>
                    <a:pt x="5576" y="1258"/>
                    <a:pt x="4327" y="1"/>
                    <a:pt x="27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43"/>
            <p:cNvSpPr/>
            <p:nvPr/>
          </p:nvSpPr>
          <p:spPr>
            <a:xfrm>
              <a:off x="4480247" y="1579658"/>
              <a:ext cx="276709" cy="63767"/>
            </a:xfrm>
            <a:custGeom>
              <a:avLst/>
              <a:gdLst/>
              <a:ahLst/>
              <a:cxnLst/>
              <a:rect l="l" t="t" r="r" b="b"/>
              <a:pathLst>
                <a:path w="9065" h="2089" extrusionOk="0">
                  <a:moveTo>
                    <a:pt x="2445" y="697"/>
                  </a:moveTo>
                  <a:cubicBezTo>
                    <a:pt x="2633" y="697"/>
                    <a:pt x="2793" y="857"/>
                    <a:pt x="2793" y="1045"/>
                  </a:cubicBezTo>
                  <a:cubicBezTo>
                    <a:pt x="2793" y="1241"/>
                    <a:pt x="2633" y="1393"/>
                    <a:pt x="2445" y="1393"/>
                  </a:cubicBezTo>
                  <a:cubicBezTo>
                    <a:pt x="2249" y="1393"/>
                    <a:pt x="2097" y="1241"/>
                    <a:pt x="2097" y="1045"/>
                  </a:cubicBezTo>
                  <a:cubicBezTo>
                    <a:pt x="2097" y="857"/>
                    <a:pt x="2249" y="697"/>
                    <a:pt x="2445" y="697"/>
                  </a:cubicBezTo>
                  <a:close/>
                  <a:moveTo>
                    <a:pt x="2445" y="1"/>
                  </a:moveTo>
                  <a:cubicBezTo>
                    <a:pt x="1990" y="1"/>
                    <a:pt x="1598" y="295"/>
                    <a:pt x="1455" y="697"/>
                  </a:cubicBezTo>
                  <a:lnTo>
                    <a:pt x="1" y="697"/>
                  </a:lnTo>
                  <a:lnTo>
                    <a:pt x="1" y="1393"/>
                  </a:lnTo>
                  <a:lnTo>
                    <a:pt x="1455" y="1393"/>
                  </a:lnTo>
                  <a:cubicBezTo>
                    <a:pt x="1598" y="1803"/>
                    <a:pt x="1990" y="2088"/>
                    <a:pt x="2445" y="2088"/>
                  </a:cubicBezTo>
                  <a:cubicBezTo>
                    <a:pt x="2900" y="2088"/>
                    <a:pt x="3284" y="1803"/>
                    <a:pt x="3427" y="1393"/>
                  </a:cubicBezTo>
                  <a:lnTo>
                    <a:pt x="9065" y="1393"/>
                  </a:lnTo>
                  <a:lnTo>
                    <a:pt x="9065" y="697"/>
                  </a:lnTo>
                  <a:lnTo>
                    <a:pt x="3427" y="697"/>
                  </a:lnTo>
                  <a:cubicBezTo>
                    <a:pt x="3284" y="295"/>
                    <a:pt x="2900" y="1"/>
                    <a:pt x="24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43" name="Google Shape;1243;p43"/>
          <p:cNvGrpSpPr/>
          <p:nvPr/>
        </p:nvGrpSpPr>
        <p:grpSpPr>
          <a:xfrm>
            <a:off x="0" y="234600"/>
            <a:ext cx="2168006" cy="3817925"/>
            <a:chOff x="0" y="184950"/>
            <a:chExt cx="2489100" cy="4773600"/>
          </a:xfrm>
        </p:grpSpPr>
        <p:sp>
          <p:nvSpPr>
            <p:cNvPr id="1244" name="Google Shape;1244;p43"/>
            <p:cNvSpPr/>
            <p:nvPr/>
          </p:nvSpPr>
          <p:spPr>
            <a:xfrm>
              <a:off x="0" y="184950"/>
              <a:ext cx="1243800" cy="47736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43"/>
            <p:cNvSpPr/>
            <p:nvPr/>
          </p:nvSpPr>
          <p:spPr>
            <a:xfrm>
              <a:off x="61500" y="4359200"/>
              <a:ext cx="475800" cy="475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43"/>
            <p:cNvSpPr/>
            <p:nvPr/>
          </p:nvSpPr>
          <p:spPr>
            <a:xfrm>
              <a:off x="0" y="184950"/>
              <a:ext cx="2489100" cy="4773600"/>
            </a:xfrm>
            <a:prstGeom prst="roundRect">
              <a:avLst>
                <a:gd name="adj" fmla="val 1114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47" name="Google Shape;1247;p43"/>
          <p:cNvSpPr txBox="1"/>
          <p:nvPr/>
        </p:nvSpPr>
        <p:spPr>
          <a:xfrm>
            <a:off x="429284" y="1207613"/>
            <a:ext cx="11862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</a:rPr>
              <a:t>APPROACH</a:t>
            </a:r>
            <a:endParaRPr sz="1200" b="1" dirty="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1248" name="Google Shape;1248;p43"/>
          <p:cNvGrpSpPr/>
          <p:nvPr/>
        </p:nvGrpSpPr>
        <p:grpSpPr>
          <a:xfrm>
            <a:off x="156230" y="1265599"/>
            <a:ext cx="222708" cy="222689"/>
            <a:chOff x="4436963" y="889641"/>
            <a:chExt cx="363309" cy="363278"/>
          </a:xfrm>
        </p:grpSpPr>
        <p:sp>
          <p:nvSpPr>
            <p:cNvPr id="1249" name="Google Shape;1249;p43"/>
            <p:cNvSpPr/>
            <p:nvPr/>
          </p:nvSpPr>
          <p:spPr>
            <a:xfrm>
              <a:off x="4565503" y="978133"/>
              <a:ext cx="135897" cy="186569"/>
            </a:xfrm>
            <a:custGeom>
              <a:avLst/>
              <a:gdLst/>
              <a:ahLst/>
              <a:cxnLst/>
              <a:rect l="l" t="t" r="r" b="b"/>
              <a:pathLst>
                <a:path w="4452" h="6112" extrusionOk="0">
                  <a:moveTo>
                    <a:pt x="696" y="1330"/>
                  </a:moveTo>
                  <a:lnTo>
                    <a:pt x="3212" y="3051"/>
                  </a:lnTo>
                  <a:lnTo>
                    <a:pt x="696" y="4782"/>
                  </a:lnTo>
                  <a:lnTo>
                    <a:pt x="696" y="1330"/>
                  </a:lnTo>
                  <a:close/>
                  <a:moveTo>
                    <a:pt x="0" y="0"/>
                  </a:moveTo>
                  <a:lnTo>
                    <a:pt x="0" y="6111"/>
                  </a:lnTo>
                  <a:lnTo>
                    <a:pt x="4452" y="30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43"/>
            <p:cNvSpPr/>
            <p:nvPr/>
          </p:nvSpPr>
          <p:spPr>
            <a:xfrm>
              <a:off x="4436963" y="889641"/>
              <a:ext cx="363309" cy="363278"/>
            </a:xfrm>
            <a:custGeom>
              <a:avLst/>
              <a:gdLst/>
              <a:ahLst/>
              <a:cxnLst/>
              <a:rect l="l" t="t" r="r" b="b"/>
              <a:pathLst>
                <a:path w="11902" h="11901" extrusionOk="0">
                  <a:moveTo>
                    <a:pt x="5951" y="705"/>
                  </a:moveTo>
                  <a:cubicBezTo>
                    <a:pt x="8850" y="705"/>
                    <a:pt x="11205" y="3060"/>
                    <a:pt x="11205" y="5950"/>
                  </a:cubicBezTo>
                  <a:cubicBezTo>
                    <a:pt x="11205" y="8850"/>
                    <a:pt x="8850" y="11205"/>
                    <a:pt x="5951" y="11205"/>
                  </a:cubicBezTo>
                  <a:cubicBezTo>
                    <a:pt x="3051" y="11205"/>
                    <a:pt x="696" y="8850"/>
                    <a:pt x="696" y="5950"/>
                  </a:cubicBezTo>
                  <a:cubicBezTo>
                    <a:pt x="696" y="3060"/>
                    <a:pt x="3051" y="705"/>
                    <a:pt x="5951" y="705"/>
                  </a:cubicBezTo>
                  <a:close/>
                  <a:moveTo>
                    <a:pt x="5951" y="0"/>
                  </a:moveTo>
                  <a:cubicBezTo>
                    <a:pt x="2677" y="0"/>
                    <a:pt x="0" y="2676"/>
                    <a:pt x="0" y="5950"/>
                  </a:cubicBezTo>
                  <a:cubicBezTo>
                    <a:pt x="0" y="9233"/>
                    <a:pt x="2677" y="11901"/>
                    <a:pt x="5951" y="11901"/>
                  </a:cubicBezTo>
                  <a:cubicBezTo>
                    <a:pt x="9225" y="11901"/>
                    <a:pt x="11901" y="9233"/>
                    <a:pt x="11901" y="5950"/>
                  </a:cubicBezTo>
                  <a:cubicBezTo>
                    <a:pt x="11901" y="2676"/>
                    <a:pt x="9225" y="0"/>
                    <a:pt x="59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1" name="Google Shape;1251;p43"/>
          <p:cNvSpPr/>
          <p:nvPr/>
        </p:nvSpPr>
        <p:spPr>
          <a:xfrm>
            <a:off x="141854" y="362256"/>
            <a:ext cx="251459" cy="201169"/>
          </a:xfrm>
          <a:custGeom>
            <a:avLst/>
            <a:gdLst/>
            <a:ahLst/>
            <a:cxnLst/>
            <a:rect l="l" t="t" r="r" b="b"/>
            <a:pathLst>
              <a:path w="2392" h="1972" extrusionOk="0">
                <a:moveTo>
                  <a:pt x="1196" y="196"/>
                </a:moveTo>
                <a:lnTo>
                  <a:pt x="2017" y="964"/>
                </a:lnTo>
                <a:lnTo>
                  <a:pt x="1883" y="964"/>
                </a:lnTo>
                <a:lnTo>
                  <a:pt x="1883" y="1829"/>
                </a:lnTo>
                <a:lnTo>
                  <a:pt x="1410" y="1829"/>
                </a:lnTo>
                <a:lnTo>
                  <a:pt x="1410" y="1187"/>
                </a:lnTo>
                <a:lnTo>
                  <a:pt x="964" y="1187"/>
                </a:lnTo>
                <a:lnTo>
                  <a:pt x="964" y="1829"/>
                </a:lnTo>
                <a:lnTo>
                  <a:pt x="509" y="1829"/>
                </a:lnTo>
                <a:lnTo>
                  <a:pt x="509" y="964"/>
                </a:lnTo>
                <a:lnTo>
                  <a:pt x="375" y="964"/>
                </a:lnTo>
                <a:lnTo>
                  <a:pt x="1196" y="196"/>
                </a:lnTo>
                <a:close/>
                <a:moveTo>
                  <a:pt x="1196" y="0"/>
                </a:moveTo>
                <a:lnTo>
                  <a:pt x="1" y="1115"/>
                </a:lnTo>
                <a:lnTo>
                  <a:pt x="366" y="1115"/>
                </a:lnTo>
                <a:lnTo>
                  <a:pt x="366" y="1972"/>
                </a:lnTo>
                <a:lnTo>
                  <a:pt x="1107" y="1972"/>
                </a:lnTo>
                <a:lnTo>
                  <a:pt x="1107" y="1329"/>
                </a:lnTo>
                <a:lnTo>
                  <a:pt x="1259" y="1329"/>
                </a:lnTo>
                <a:lnTo>
                  <a:pt x="1259" y="1972"/>
                </a:lnTo>
                <a:lnTo>
                  <a:pt x="2026" y="1972"/>
                </a:lnTo>
                <a:lnTo>
                  <a:pt x="2026" y="1115"/>
                </a:lnTo>
                <a:lnTo>
                  <a:pt x="2392" y="1115"/>
                </a:lnTo>
                <a:lnTo>
                  <a:pt x="119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2" name="Google Shape;1252;p43">
            <a:hlinkClick r:id="rId3" action="ppaction://hlinksldjump"/>
          </p:cNvPr>
          <p:cNvSpPr txBox="1"/>
          <p:nvPr/>
        </p:nvSpPr>
        <p:spPr>
          <a:xfrm>
            <a:off x="420879" y="751575"/>
            <a:ext cx="1899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TABLE OF CONTENTS</a:t>
            </a:r>
            <a:endParaRPr sz="1200" b="1" dirty="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253" name="Google Shape;1253;p43"/>
          <p:cNvSpPr/>
          <p:nvPr/>
        </p:nvSpPr>
        <p:spPr>
          <a:xfrm>
            <a:off x="523226" y="1589567"/>
            <a:ext cx="329100" cy="329100"/>
          </a:xfrm>
          <a:prstGeom prst="ellipse">
            <a:avLst/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01</a:t>
            </a:r>
            <a:endParaRPr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254" name="Google Shape;1254;p43">
            <a:hlinkClick r:id="rId4" action="ppaction://hlinksldjump"/>
          </p:cNvPr>
          <p:cNvSpPr txBox="1"/>
          <p:nvPr/>
        </p:nvSpPr>
        <p:spPr>
          <a:xfrm>
            <a:off x="917288" y="1516217"/>
            <a:ext cx="1265584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1" dirty="0">
                <a:solidFill>
                  <a:schemeClr val="lt1"/>
                </a:solidFill>
                <a:uFill>
                  <a:noFill/>
                </a:uFill>
                <a:latin typeface="Poppins Light"/>
                <a:ea typeface="Poppins Light"/>
                <a:cs typeface="Poppins Light"/>
                <a:sym typeface="Poppins Light"/>
              </a:rPr>
              <a:t>Data Preprocessing</a:t>
            </a:r>
            <a:endParaRPr sz="1200" i="1" dirty="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255" name="Google Shape;1255;p43">
            <a:hlinkClick r:id="rId5" action="ppaction://hlinksldjump"/>
          </p:cNvPr>
          <p:cNvSpPr txBox="1"/>
          <p:nvPr/>
        </p:nvSpPr>
        <p:spPr>
          <a:xfrm>
            <a:off x="917288" y="2026442"/>
            <a:ext cx="1265584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1" dirty="0">
                <a:solidFill>
                  <a:schemeClr val="lt1"/>
                </a:solidFill>
                <a:uFill>
                  <a:noFill/>
                </a:uFill>
                <a:latin typeface="Poppins Light"/>
                <a:ea typeface="Poppins Light"/>
                <a:cs typeface="Poppins Light"/>
                <a:sym typeface="Poppins Light"/>
              </a:rPr>
              <a:t>Exploratory data analyisis</a:t>
            </a:r>
            <a:endParaRPr sz="1200" i="1" dirty="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256" name="Google Shape;1256;p43">
            <a:hlinkClick r:id="" action="ppaction://noaction"/>
          </p:cNvPr>
          <p:cNvSpPr txBox="1"/>
          <p:nvPr/>
        </p:nvSpPr>
        <p:spPr>
          <a:xfrm>
            <a:off x="917288" y="2536667"/>
            <a:ext cx="12507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1" dirty="0">
                <a:solidFill>
                  <a:schemeClr val="lt1"/>
                </a:solidFill>
                <a:uFill>
                  <a:noFill/>
                </a:uFill>
                <a:latin typeface="Poppins Light"/>
                <a:ea typeface="Poppins Light"/>
                <a:cs typeface="Poppins Light"/>
                <a:sym typeface="Poppins Light"/>
              </a:rPr>
              <a:t>Statistical Analysis</a:t>
            </a:r>
            <a:endParaRPr sz="1200" i="1" dirty="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257" name="Google Shape;1257;p43">
            <a:hlinkClick r:id="" action="ppaction://noaction"/>
          </p:cNvPr>
          <p:cNvSpPr txBox="1"/>
          <p:nvPr/>
        </p:nvSpPr>
        <p:spPr>
          <a:xfrm>
            <a:off x="917288" y="3046892"/>
            <a:ext cx="11076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1" dirty="0">
                <a:solidFill>
                  <a:schemeClr val="lt1"/>
                </a:solidFill>
                <a:uFill>
                  <a:noFill/>
                </a:uFill>
                <a:latin typeface="Poppins Light"/>
                <a:ea typeface="Poppins Light"/>
                <a:cs typeface="Poppins Light"/>
                <a:sym typeface="Poppins Light"/>
              </a:rPr>
              <a:t>Machine learning</a:t>
            </a:r>
            <a:endParaRPr sz="1200" i="1" dirty="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cxnSp>
        <p:nvCxnSpPr>
          <p:cNvPr id="1258" name="Google Shape;1258;p43"/>
          <p:cNvCxnSpPr/>
          <p:nvPr/>
        </p:nvCxnSpPr>
        <p:spPr>
          <a:xfrm rot="10800000">
            <a:off x="75" y="688600"/>
            <a:ext cx="2168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59" name="Google Shape;1259;p43"/>
          <p:cNvCxnSpPr/>
          <p:nvPr/>
        </p:nvCxnSpPr>
        <p:spPr>
          <a:xfrm rot="10800000">
            <a:off x="75" y="1145800"/>
            <a:ext cx="2168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60" name="Google Shape;1260;p43"/>
          <p:cNvCxnSpPr/>
          <p:nvPr/>
        </p:nvCxnSpPr>
        <p:spPr>
          <a:xfrm rot="10800000">
            <a:off x="75" y="3615996"/>
            <a:ext cx="2168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61" name="Google Shape;1261;p43"/>
          <p:cNvSpPr/>
          <p:nvPr/>
        </p:nvSpPr>
        <p:spPr>
          <a:xfrm>
            <a:off x="523226" y="2099792"/>
            <a:ext cx="329100" cy="329100"/>
          </a:xfrm>
          <a:prstGeom prst="ellipse">
            <a:avLst/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02</a:t>
            </a:r>
            <a:endParaRPr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262" name="Google Shape;1262;p43"/>
          <p:cNvSpPr/>
          <p:nvPr/>
        </p:nvSpPr>
        <p:spPr>
          <a:xfrm>
            <a:off x="523226" y="2610017"/>
            <a:ext cx="329100" cy="329100"/>
          </a:xfrm>
          <a:prstGeom prst="ellipse">
            <a:avLst/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03</a:t>
            </a:r>
            <a:endParaRPr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263" name="Google Shape;1263;p43"/>
          <p:cNvSpPr/>
          <p:nvPr/>
        </p:nvSpPr>
        <p:spPr>
          <a:xfrm>
            <a:off x="523226" y="3120242"/>
            <a:ext cx="329100" cy="329100"/>
          </a:xfrm>
          <a:prstGeom prst="ellipse">
            <a:avLst/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04</a:t>
            </a:r>
            <a:endParaRPr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264" name="Google Shape;1264;p43"/>
          <p:cNvSpPr/>
          <p:nvPr/>
        </p:nvSpPr>
        <p:spPr>
          <a:xfrm>
            <a:off x="161966" y="797362"/>
            <a:ext cx="211236" cy="239677"/>
          </a:xfrm>
          <a:custGeom>
            <a:avLst/>
            <a:gdLst/>
            <a:ahLst/>
            <a:cxnLst/>
            <a:rect l="l" t="t" r="r" b="b"/>
            <a:pathLst>
              <a:path w="10491" h="11905" extrusionOk="0">
                <a:moveTo>
                  <a:pt x="9795" y="874"/>
                </a:moveTo>
                <a:lnTo>
                  <a:pt x="9795" y="2944"/>
                </a:lnTo>
                <a:lnTo>
                  <a:pt x="4219" y="4184"/>
                </a:lnTo>
                <a:lnTo>
                  <a:pt x="4219" y="2114"/>
                </a:lnTo>
                <a:lnTo>
                  <a:pt x="9795" y="874"/>
                </a:lnTo>
                <a:close/>
                <a:moveTo>
                  <a:pt x="8394" y="7021"/>
                </a:moveTo>
                <a:cubicBezTo>
                  <a:pt x="9161" y="7021"/>
                  <a:pt x="9786" y="7645"/>
                  <a:pt x="9786" y="8422"/>
                </a:cubicBezTo>
                <a:cubicBezTo>
                  <a:pt x="9786" y="9189"/>
                  <a:pt x="9161" y="9813"/>
                  <a:pt x="8394" y="9813"/>
                </a:cubicBezTo>
                <a:cubicBezTo>
                  <a:pt x="7618" y="9813"/>
                  <a:pt x="6994" y="9189"/>
                  <a:pt x="6994" y="8422"/>
                </a:cubicBezTo>
                <a:cubicBezTo>
                  <a:pt x="6994" y="7645"/>
                  <a:pt x="7618" y="7021"/>
                  <a:pt x="8394" y="7021"/>
                </a:cubicBezTo>
                <a:close/>
                <a:moveTo>
                  <a:pt x="2114" y="8422"/>
                </a:moveTo>
                <a:cubicBezTo>
                  <a:pt x="2881" y="8422"/>
                  <a:pt x="3506" y="9046"/>
                  <a:pt x="3506" y="9813"/>
                </a:cubicBezTo>
                <a:cubicBezTo>
                  <a:pt x="3506" y="10580"/>
                  <a:pt x="2881" y="11205"/>
                  <a:pt x="2114" y="11205"/>
                </a:cubicBezTo>
                <a:cubicBezTo>
                  <a:pt x="1347" y="11205"/>
                  <a:pt x="722" y="10580"/>
                  <a:pt x="722" y="9813"/>
                </a:cubicBezTo>
                <a:cubicBezTo>
                  <a:pt x="722" y="9046"/>
                  <a:pt x="1347" y="8422"/>
                  <a:pt x="2114" y="8422"/>
                </a:cubicBezTo>
                <a:close/>
                <a:moveTo>
                  <a:pt x="10491" y="0"/>
                </a:moveTo>
                <a:lnTo>
                  <a:pt x="3514" y="1552"/>
                </a:lnTo>
                <a:lnTo>
                  <a:pt x="3514" y="8252"/>
                </a:lnTo>
                <a:cubicBezTo>
                  <a:pt x="3145" y="7924"/>
                  <a:pt x="2657" y="7723"/>
                  <a:pt x="2124" y="7723"/>
                </a:cubicBezTo>
                <a:cubicBezTo>
                  <a:pt x="2091" y="7723"/>
                  <a:pt x="2058" y="7724"/>
                  <a:pt x="2025" y="7726"/>
                </a:cubicBezTo>
                <a:cubicBezTo>
                  <a:pt x="936" y="7770"/>
                  <a:pt x="62" y="8662"/>
                  <a:pt x="35" y="9751"/>
                </a:cubicBezTo>
                <a:cubicBezTo>
                  <a:pt x="1" y="10932"/>
                  <a:pt x="949" y="11904"/>
                  <a:pt x="2116" y="11904"/>
                </a:cubicBezTo>
                <a:cubicBezTo>
                  <a:pt x="2156" y="11904"/>
                  <a:pt x="2197" y="11903"/>
                  <a:pt x="2239" y="11901"/>
                </a:cubicBezTo>
                <a:cubicBezTo>
                  <a:pt x="3354" y="11838"/>
                  <a:pt x="4219" y="10902"/>
                  <a:pt x="4219" y="9786"/>
                </a:cubicBezTo>
                <a:lnTo>
                  <a:pt x="4219" y="4898"/>
                </a:lnTo>
                <a:lnTo>
                  <a:pt x="9795" y="3658"/>
                </a:lnTo>
                <a:lnTo>
                  <a:pt x="9795" y="6860"/>
                </a:lnTo>
                <a:cubicBezTo>
                  <a:pt x="9425" y="6524"/>
                  <a:pt x="8937" y="6323"/>
                  <a:pt x="8404" y="6323"/>
                </a:cubicBezTo>
                <a:cubicBezTo>
                  <a:pt x="8371" y="6323"/>
                  <a:pt x="8338" y="6324"/>
                  <a:pt x="8305" y="6325"/>
                </a:cubicBezTo>
                <a:cubicBezTo>
                  <a:pt x="7217" y="6379"/>
                  <a:pt x="6342" y="7271"/>
                  <a:pt x="6307" y="8359"/>
                </a:cubicBezTo>
                <a:cubicBezTo>
                  <a:pt x="6272" y="9545"/>
                  <a:pt x="7228" y="10512"/>
                  <a:pt x="8409" y="10512"/>
                </a:cubicBezTo>
                <a:cubicBezTo>
                  <a:pt x="8445" y="10512"/>
                  <a:pt x="8482" y="10511"/>
                  <a:pt x="8519" y="10509"/>
                </a:cubicBezTo>
                <a:cubicBezTo>
                  <a:pt x="9625" y="10447"/>
                  <a:pt x="10491" y="9510"/>
                  <a:pt x="10491" y="8395"/>
                </a:cubicBezTo>
                <a:lnTo>
                  <a:pt x="10491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65" name="Google Shape;1265;p43"/>
          <p:cNvGrpSpPr/>
          <p:nvPr/>
        </p:nvGrpSpPr>
        <p:grpSpPr>
          <a:xfrm>
            <a:off x="171571" y="3727018"/>
            <a:ext cx="192025" cy="201167"/>
            <a:chOff x="848108" y="2667020"/>
            <a:chExt cx="53144" cy="56135"/>
          </a:xfrm>
        </p:grpSpPr>
        <p:sp>
          <p:nvSpPr>
            <p:cNvPr id="1266" name="Google Shape;1266;p43"/>
            <p:cNvSpPr/>
            <p:nvPr/>
          </p:nvSpPr>
          <p:spPr>
            <a:xfrm>
              <a:off x="859005" y="2667020"/>
              <a:ext cx="31349" cy="31349"/>
            </a:xfrm>
            <a:custGeom>
              <a:avLst/>
              <a:gdLst/>
              <a:ahLst/>
              <a:cxnLst/>
              <a:rect l="l" t="t" r="r" b="b"/>
              <a:pathLst>
                <a:path w="1027" h="1027" extrusionOk="0">
                  <a:moveTo>
                    <a:pt x="518" y="143"/>
                  </a:moveTo>
                  <a:cubicBezTo>
                    <a:pt x="723" y="143"/>
                    <a:pt x="884" y="313"/>
                    <a:pt x="884" y="509"/>
                  </a:cubicBezTo>
                  <a:cubicBezTo>
                    <a:pt x="884" y="714"/>
                    <a:pt x="723" y="884"/>
                    <a:pt x="518" y="884"/>
                  </a:cubicBezTo>
                  <a:cubicBezTo>
                    <a:pt x="313" y="884"/>
                    <a:pt x="144" y="714"/>
                    <a:pt x="144" y="509"/>
                  </a:cubicBezTo>
                  <a:cubicBezTo>
                    <a:pt x="144" y="313"/>
                    <a:pt x="313" y="143"/>
                    <a:pt x="518" y="143"/>
                  </a:cubicBezTo>
                  <a:close/>
                  <a:moveTo>
                    <a:pt x="518" y="0"/>
                  </a:moveTo>
                  <a:cubicBezTo>
                    <a:pt x="233" y="0"/>
                    <a:pt x="1" y="232"/>
                    <a:pt x="1" y="509"/>
                  </a:cubicBezTo>
                  <a:cubicBezTo>
                    <a:pt x="1" y="794"/>
                    <a:pt x="233" y="1026"/>
                    <a:pt x="518" y="1026"/>
                  </a:cubicBezTo>
                  <a:cubicBezTo>
                    <a:pt x="804" y="1026"/>
                    <a:pt x="1027" y="794"/>
                    <a:pt x="1027" y="509"/>
                  </a:cubicBezTo>
                  <a:cubicBezTo>
                    <a:pt x="1027" y="232"/>
                    <a:pt x="804" y="0"/>
                    <a:pt x="5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43"/>
            <p:cNvSpPr/>
            <p:nvPr/>
          </p:nvSpPr>
          <p:spPr>
            <a:xfrm>
              <a:off x="848108" y="2705695"/>
              <a:ext cx="53144" cy="17460"/>
            </a:xfrm>
            <a:custGeom>
              <a:avLst/>
              <a:gdLst/>
              <a:ahLst/>
              <a:cxnLst/>
              <a:rect l="l" t="t" r="r" b="b"/>
              <a:pathLst>
                <a:path w="1741" h="572" extrusionOk="0">
                  <a:moveTo>
                    <a:pt x="875" y="0"/>
                  </a:moveTo>
                  <a:cubicBezTo>
                    <a:pt x="518" y="0"/>
                    <a:pt x="179" y="188"/>
                    <a:pt x="1" y="500"/>
                  </a:cubicBezTo>
                  <a:lnTo>
                    <a:pt x="126" y="571"/>
                  </a:lnTo>
                  <a:cubicBezTo>
                    <a:pt x="286" y="304"/>
                    <a:pt x="563" y="143"/>
                    <a:pt x="875" y="143"/>
                  </a:cubicBezTo>
                  <a:cubicBezTo>
                    <a:pt x="1179" y="143"/>
                    <a:pt x="1464" y="304"/>
                    <a:pt x="1616" y="571"/>
                  </a:cubicBezTo>
                  <a:lnTo>
                    <a:pt x="1741" y="500"/>
                  </a:lnTo>
                  <a:cubicBezTo>
                    <a:pt x="1562" y="188"/>
                    <a:pt x="1232" y="0"/>
                    <a:pt x="8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68" name="Google Shape;1268;p43">
            <a:hlinkClick r:id="" action="ppaction://noaction"/>
          </p:cNvPr>
          <p:cNvSpPr txBox="1"/>
          <p:nvPr/>
        </p:nvSpPr>
        <p:spPr>
          <a:xfrm>
            <a:off x="420879" y="3663051"/>
            <a:ext cx="1899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THANKS!</a:t>
            </a:r>
            <a:endParaRPr sz="1200" b="1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269" name="Google Shape;1269;p43">
            <a:hlinkClick r:id="rId6" action="ppaction://hlinksldjump"/>
          </p:cNvPr>
          <p:cNvSpPr txBox="1"/>
          <p:nvPr/>
        </p:nvSpPr>
        <p:spPr>
          <a:xfrm>
            <a:off x="420879" y="298293"/>
            <a:ext cx="1899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HOME</a:t>
            </a:r>
            <a:endParaRPr sz="1200" b="1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1270" name="Google Shape;1270;p43"/>
          <p:cNvGrpSpPr/>
          <p:nvPr/>
        </p:nvGrpSpPr>
        <p:grpSpPr>
          <a:xfrm>
            <a:off x="6341136" y="4613307"/>
            <a:ext cx="70559" cy="69120"/>
            <a:chOff x="6341136" y="4613307"/>
            <a:chExt cx="70559" cy="69120"/>
          </a:xfrm>
        </p:grpSpPr>
        <p:sp>
          <p:nvSpPr>
            <p:cNvPr id="1271" name="Google Shape;1271;p43">
              <a:hlinkClick r:id="" action="ppaction://hlinkshowjump?jump=nextslide"/>
            </p:cNvPr>
            <p:cNvSpPr/>
            <p:nvPr/>
          </p:nvSpPr>
          <p:spPr>
            <a:xfrm>
              <a:off x="6341136" y="4613307"/>
              <a:ext cx="60485" cy="69120"/>
            </a:xfrm>
            <a:custGeom>
              <a:avLst/>
              <a:gdLst/>
              <a:ahLst/>
              <a:cxnLst/>
              <a:rect l="l" t="t" r="r" b="b"/>
              <a:pathLst>
                <a:path w="9414" h="10758" extrusionOk="0">
                  <a:moveTo>
                    <a:pt x="0" y="0"/>
                  </a:moveTo>
                  <a:lnTo>
                    <a:pt x="0" y="10758"/>
                  </a:lnTo>
                  <a:lnTo>
                    <a:pt x="9413" y="52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43">
              <a:hlinkClick r:id="" action="ppaction://hlinkshowjump?jump=nextslide"/>
            </p:cNvPr>
            <p:cNvSpPr/>
            <p:nvPr/>
          </p:nvSpPr>
          <p:spPr>
            <a:xfrm>
              <a:off x="6399450" y="4613307"/>
              <a:ext cx="12246" cy="69120"/>
            </a:xfrm>
            <a:custGeom>
              <a:avLst/>
              <a:gdLst/>
              <a:ahLst/>
              <a:cxnLst/>
              <a:rect l="l" t="t" r="r" b="b"/>
              <a:pathLst>
                <a:path w="1906" h="10758" extrusionOk="0">
                  <a:moveTo>
                    <a:pt x="1" y="0"/>
                  </a:moveTo>
                  <a:lnTo>
                    <a:pt x="1" y="10758"/>
                  </a:lnTo>
                  <a:lnTo>
                    <a:pt x="1906" y="10758"/>
                  </a:lnTo>
                  <a:lnTo>
                    <a:pt x="19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3" name="Google Shape;1273;p43"/>
          <p:cNvGrpSpPr/>
          <p:nvPr/>
        </p:nvGrpSpPr>
        <p:grpSpPr>
          <a:xfrm>
            <a:off x="5085640" y="4613307"/>
            <a:ext cx="71285" cy="69120"/>
            <a:chOff x="5085640" y="4613307"/>
            <a:chExt cx="71285" cy="69120"/>
          </a:xfrm>
        </p:grpSpPr>
        <p:sp>
          <p:nvSpPr>
            <p:cNvPr id="1274" name="Google Shape;1274;p43">
              <a:hlinkClick r:id="" action="ppaction://hlinkshowjump?jump=previousslide"/>
            </p:cNvPr>
            <p:cNvSpPr/>
            <p:nvPr/>
          </p:nvSpPr>
          <p:spPr>
            <a:xfrm>
              <a:off x="5085640" y="4613307"/>
              <a:ext cx="12966" cy="69120"/>
            </a:xfrm>
            <a:custGeom>
              <a:avLst/>
              <a:gdLst/>
              <a:ahLst/>
              <a:cxnLst/>
              <a:rect l="l" t="t" r="r" b="b"/>
              <a:pathLst>
                <a:path w="2018" h="10758" extrusionOk="0">
                  <a:moveTo>
                    <a:pt x="0" y="0"/>
                  </a:moveTo>
                  <a:lnTo>
                    <a:pt x="0" y="10758"/>
                  </a:lnTo>
                  <a:lnTo>
                    <a:pt x="2017" y="10758"/>
                  </a:lnTo>
                  <a:lnTo>
                    <a:pt x="201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43">
              <a:hlinkClick r:id="" action="ppaction://hlinkshowjump?jump=previousslide"/>
            </p:cNvPr>
            <p:cNvSpPr/>
            <p:nvPr/>
          </p:nvSpPr>
          <p:spPr>
            <a:xfrm>
              <a:off x="5096440" y="4613307"/>
              <a:ext cx="60485" cy="69120"/>
            </a:xfrm>
            <a:custGeom>
              <a:avLst/>
              <a:gdLst/>
              <a:ahLst/>
              <a:cxnLst/>
              <a:rect l="l" t="t" r="r" b="b"/>
              <a:pathLst>
                <a:path w="9414" h="10758" extrusionOk="0">
                  <a:moveTo>
                    <a:pt x="9413" y="0"/>
                  </a:moveTo>
                  <a:lnTo>
                    <a:pt x="0" y="5267"/>
                  </a:lnTo>
                  <a:lnTo>
                    <a:pt x="9413" y="10758"/>
                  </a:lnTo>
                  <a:lnTo>
                    <a:pt x="94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276" name="Google Shape;1276;p43"/>
          <p:cNvCxnSpPr/>
          <p:nvPr/>
        </p:nvCxnSpPr>
        <p:spPr>
          <a:xfrm>
            <a:off x="2705200" y="4909513"/>
            <a:ext cx="6067500" cy="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77" name="Google Shape;1277;p43"/>
          <p:cNvSpPr/>
          <p:nvPr/>
        </p:nvSpPr>
        <p:spPr>
          <a:xfrm>
            <a:off x="4391537" y="4862825"/>
            <a:ext cx="89400" cy="89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278" name="Google Shape;1278;p43"/>
          <p:cNvCxnSpPr>
            <a:endCxn id="1277" idx="2"/>
          </p:cNvCxnSpPr>
          <p:nvPr/>
        </p:nvCxnSpPr>
        <p:spPr>
          <a:xfrm rot="10800000" flipH="1">
            <a:off x="2705537" y="4907525"/>
            <a:ext cx="1686000" cy="21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82697060"/>
      </p:ext>
    </p:extLst>
  </p:cSld>
  <p:clrMapOvr>
    <a:masterClrMapping/>
  </p:clrMapOvr>
</p:sld>
</file>

<file path=ppt/theme/theme1.xml><?xml version="1.0" encoding="utf-8"?>
<a:theme xmlns:a="http://schemas.openxmlformats.org/drawingml/2006/main" name="Music App Interface Pitch Deck by Slidesgo">
  <a:themeElements>
    <a:clrScheme name="Simple Light">
      <a:dk1>
        <a:srgbClr val="17162E"/>
      </a:dk1>
      <a:lt1>
        <a:srgbClr val="FFFFFF"/>
      </a:lt1>
      <a:dk2>
        <a:srgbClr val="2A2747"/>
      </a:dk2>
      <a:lt2>
        <a:srgbClr val="A9F5B4"/>
      </a:lt2>
      <a:accent1>
        <a:srgbClr val="88C591"/>
      </a:accent1>
      <a:accent2>
        <a:srgbClr val="D5F979"/>
      </a:accent2>
      <a:accent3>
        <a:srgbClr val="A9F5B4"/>
      </a:accent3>
      <a:accent4>
        <a:srgbClr val="88C591"/>
      </a:accent4>
      <a:accent5>
        <a:srgbClr val="D5F979"/>
      </a:accent5>
      <a:accent6>
        <a:srgbClr val="A9F5B4"/>
      </a:accent6>
      <a:hlink>
        <a:srgbClr val="D5F97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1425</Words>
  <Application>Microsoft Office PowerPoint</Application>
  <PresentationFormat>On-screen Show (16:9)</PresentationFormat>
  <Paragraphs>392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Poppins Medium</vt:lpstr>
      <vt:lpstr>Poppins</vt:lpstr>
      <vt:lpstr>Poppins SemiBold</vt:lpstr>
      <vt:lpstr>Poppins Light</vt:lpstr>
      <vt:lpstr>Aptos Display</vt:lpstr>
      <vt:lpstr>Arial</vt:lpstr>
      <vt:lpstr>Music App Interface Pitch Deck by Slidesgo</vt:lpstr>
      <vt:lpstr>Spotify User Behaviour Analysis</vt:lpstr>
      <vt:lpstr>PowerPoint Presentation</vt:lpstr>
      <vt:lpstr>Introduction</vt:lpstr>
      <vt:lpstr>Introduction</vt:lpstr>
      <vt:lpstr>PowerPoint Presentation</vt:lpstr>
      <vt:lpstr>PowerPoint Presentation</vt:lpstr>
      <vt:lpstr>Approach</vt:lpstr>
      <vt:lpstr>Data Preprocssing</vt:lpstr>
      <vt:lpstr>Statistical Analysis</vt:lpstr>
      <vt:lpstr>Results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Recommendations</vt:lpstr>
      <vt:lpstr>Digital Marketing</vt:lpstr>
      <vt:lpstr>Target mobile listeners</vt:lpstr>
      <vt:lpstr>Personalized Music</vt:lpstr>
      <vt:lpstr>Expand music and podcast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Spotify User Behaviour Analysis</dc:title>
  <dc:creator>Ram Vishwakarma</dc:creator>
  <cp:lastModifiedBy>Ram Vishwakarma</cp:lastModifiedBy>
  <cp:revision>3</cp:revision>
  <dcterms:modified xsi:type="dcterms:W3CDTF">2023-08-20T18:45:11Z</dcterms:modified>
</cp:coreProperties>
</file>