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893" autoAdjust="0"/>
    <p:restoredTop sz="94660"/>
  </p:normalViewPr>
  <p:slideViewPr>
    <p:cSldViewPr snapToGrid="0">
      <p:cViewPr varScale="1">
        <p:scale>
          <a:sx n="49" d="100"/>
          <a:sy n="49" d="100"/>
        </p:scale>
        <p:origin x="210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27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880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875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804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195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037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302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620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500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868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248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D669-EA30-4EA3-92D5-97003F0F3A51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00C16-8993-44C6-837C-4CB2C0884C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91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24112B84-FA08-5E81-8E7A-5D33E699B466}"/>
              </a:ext>
            </a:extLst>
          </p:cNvPr>
          <p:cNvSpPr txBox="1"/>
          <p:nvPr/>
        </p:nvSpPr>
        <p:spPr>
          <a:xfrm>
            <a:off x="1443789" y="2229852"/>
            <a:ext cx="778042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s-ES" sz="2400" b="1" dirty="0"/>
              <a:t>MODELO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Vista SQL.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Modelo de Datos.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Manager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>
              <a:buFont typeface="+mj-lt"/>
              <a:buAutoNum type="arabicParenR"/>
            </a:pPr>
            <a:r>
              <a:rPr lang="es-ES" sz="2400" b="1" dirty="0"/>
              <a:t>FORMULARIO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Formulario de filtros.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Plantilla Base para el Formulario.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Plantilla de Opciones de Salida.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Plantilla para renderizar los campos del Formulario.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>
              <a:buFont typeface="+mj-lt"/>
              <a:buAutoNum type="arabicParenR"/>
            </a:pPr>
            <a:r>
              <a:rPr lang="es-ES" sz="2400" b="1" dirty="0"/>
              <a:t>VISTAS DJANGO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400" dirty="0"/>
              <a:t>Vista Genérica.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s-ES" sz="2400" dirty="0"/>
              <a:t>Vista Específica.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s-ES" sz="2400" dirty="0"/>
          </a:p>
          <a:p>
            <a:pPr marL="342900" indent="-342900">
              <a:buFont typeface="+mj-lt"/>
              <a:buAutoNum type="arabicParenR"/>
            </a:pPr>
            <a:r>
              <a:rPr lang="es-ES" sz="2400" b="1" dirty="0"/>
              <a:t>VISTAS DJANGO SALIDA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&lt;</a:t>
            </a:r>
            <a:r>
              <a:rPr lang="es-ES" sz="2400" dirty="0">
                <a:solidFill>
                  <a:srgbClr val="FF0000"/>
                </a:solidFill>
              </a:rPr>
              <a:t>modelo</a:t>
            </a:r>
            <a:r>
              <a:rPr lang="es-ES" sz="2400" dirty="0"/>
              <a:t>&gt;_vista_pantalla.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Plantilla Base para el listado.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Plantilla para renderizar el listado en pantalla.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&lt;</a:t>
            </a:r>
            <a:r>
              <a:rPr lang="es-ES" sz="2400" dirty="0">
                <a:solidFill>
                  <a:srgbClr val="FF0000"/>
                </a:solidFill>
              </a:rPr>
              <a:t>modelo</a:t>
            </a:r>
            <a:r>
              <a:rPr lang="es-ES" sz="2400" dirty="0"/>
              <a:t>&gt;_vista_pdf.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&lt;</a:t>
            </a:r>
            <a:r>
              <a:rPr lang="es-ES" sz="2400" dirty="0">
                <a:solidFill>
                  <a:srgbClr val="FF0000"/>
                </a:solidFill>
              </a:rPr>
              <a:t>modelo</a:t>
            </a:r>
            <a:r>
              <a:rPr lang="es-ES" sz="2400" dirty="0"/>
              <a:t>&gt;_vista_excel.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Helpers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ES" sz="2400" dirty="0"/>
              <a:t>&lt;</a:t>
            </a:r>
            <a:r>
              <a:rPr lang="es-ES" sz="2400" dirty="0">
                <a:solidFill>
                  <a:srgbClr val="FF0000"/>
                </a:solidFill>
              </a:rPr>
              <a:t>modelo</a:t>
            </a:r>
            <a:r>
              <a:rPr lang="es-ES" sz="2400" dirty="0"/>
              <a:t>&gt;_vista_csv.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s-ES" sz="2400" dirty="0"/>
              <a:t>Helpers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342900" indent="-342900">
              <a:buFont typeface="+mj-lt"/>
              <a:buAutoNum type="arabicParenR"/>
            </a:pPr>
            <a:endParaRPr lang="es-ES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DA8695-18A5-F4E3-EA52-F88F1DA223D8}"/>
              </a:ext>
            </a:extLst>
          </p:cNvPr>
          <p:cNvSpPr txBox="1"/>
          <p:nvPr/>
        </p:nvSpPr>
        <p:spPr>
          <a:xfrm>
            <a:off x="3288342" y="609600"/>
            <a:ext cx="9679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Estructura propuesta para la generación de los Reportes</a:t>
            </a:r>
            <a:endParaRPr lang="es-PE" sz="3200" b="1" dirty="0"/>
          </a:p>
        </p:txBody>
      </p:sp>
    </p:spTree>
    <p:extLst>
      <p:ext uri="{BB962C8B-B14F-4D97-AF65-F5344CB8AC3E}">
        <p14:creationId xmlns:p14="http://schemas.microsoft.com/office/powerpoint/2010/main" val="2836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0A1487-22DD-A1F7-BEC9-C040F17E5DDF}"/>
              </a:ext>
            </a:extLst>
          </p:cNvPr>
          <p:cNvSpPr/>
          <p:nvPr/>
        </p:nvSpPr>
        <p:spPr>
          <a:xfrm>
            <a:off x="87526" y="1403902"/>
            <a:ext cx="7875129" cy="25534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4267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D37FA1-79EC-C594-FB81-FF59E158E030}"/>
              </a:ext>
            </a:extLst>
          </p:cNvPr>
          <p:cNvSpPr txBox="1"/>
          <p:nvPr/>
        </p:nvSpPr>
        <p:spPr>
          <a:xfrm>
            <a:off x="2335945" y="618751"/>
            <a:ext cx="3373296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267" dirty="0"/>
              <a:t>Vista Genérica</a:t>
            </a:r>
            <a:endParaRPr lang="es-PE" sz="4267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5ED109-BDE3-DBB0-8D9D-92CD1A0BB228}"/>
              </a:ext>
            </a:extLst>
          </p:cNvPr>
          <p:cNvSpPr txBox="1"/>
          <p:nvPr/>
        </p:nvSpPr>
        <p:spPr>
          <a:xfrm>
            <a:off x="213967" y="1403893"/>
            <a:ext cx="7875127" cy="213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96" b="1" dirty="0"/>
              <a:t>class </a:t>
            </a:r>
            <a:r>
              <a:rPr lang="es-ES" sz="1896" b="1" dirty="0">
                <a:solidFill>
                  <a:srgbClr val="FF0000"/>
                </a:solidFill>
              </a:rPr>
              <a:t>InformesFormView</a:t>
            </a:r>
            <a:r>
              <a:rPr lang="es-ES" sz="1896" b="1" dirty="0"/>
              <a:t>(FormView)</a:t>
            </a:r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get</a:t>
            </a:r>
            <a:r>
              <a:rPr lang="es-ES" sz="1896" dirty="0"/>
              <a:t>(self, request, *args, **kwargs)</a:t>
            </a:r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get_form_kwargs</a:t>
            </a:r>
            <a:r>
              <a:rPr lang="es-ES" sz="1896" dirty="0"/>
              <a:t>(self)</a:t>
            </a:r>
            <a:endParaRPr lang="es-PE" sz="1896" dirty="0"/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form_invalid</a:t>
            </a:r>
            <a:r>
              <a:rPr lang="es-ES" sz="1896" dirty="0"/>
              <a:t>(self, form)</a:t>
            </a:r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procesar_reporte</a:t>
            </a:r>
            <a:r>
              <a:rPr lang="es-ES" sz="1896" dirty="0"/>
              <a:t>(self, contexto_reporte, tipo_salida, cleaned_data)</a:t>
            </a:r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obtener_queryset</a:t>
            </a:r>
            <a:r>
              <a:rPr lang="es-ES" sz="1896" dirty="0"/>
              <a:t>(self, cleaned_data)</a:t>
            </a:r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obtener_contexto_reporte</a:t>
            </a:r>
            <a:r>
              <a:rPr lang="es-ES" sz="1896" dirty="0"/>
              <a:t>(self, queryset, cleaned_data)</a:t>
            </a:r>
            <a:endParaRPr lang="es-PE" sz="1896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9BECCFE-778E-E261-9452-C7B279CE6C12}"/>
              </a:ext>
            </a:extLst>
          </p:cNvPr>
          <p:cNvSpPr/>
          <p:nvPr/>
        </p:nvSpPr>
        <p:spPr>
          <a:xfrm>
            <a:off x="8060097" y="1403899"/>
            <a:ext cx="8113752" cy="55110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4267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EB484D-59FB-02CD-EA33-6F5014CB6B43}"/>
              </a:ext>
            </a:extLst>
          </p:cNvPr>
          <p:cNvSpPr txBox="1"/>
          <p:nvPr/>
        </p:nvSpPr>
        <p:spPr>
          <a:xfrm>
            <a:off x="10204502" y="587701"/>
            <a:ext cx="3570465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267" dirty="0"/>
              <a:t>Vista Específica</a:t>
            </a:r>
            <a:endParaRPr lang="es-PE" sz="4267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3AD7F7C-C630-2235-0BAA-C3C627C0CD2C}"/>
              </a:ext>
            </a:extLst>
          </p:cNvPr>
          <p:cNvSpPr/>
          <p:nvPr/>
        </p:nvSpPr>
        <p:spPr>
          <a:xfrm>
            <a:off x="8159755" y="2291767"/>
            <a:ext cx="7875129" cy="2261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4267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756325-171A-B812-A94D-F7F17A14F455}"/>
              </a:ext>
            </a:extLst>
          </p:cNvPr>
          <p:cNvSpPr txBox="1"/>
          <p:nvPr/>
        </p:nvSpPr>
        <p:spPr>
          <a:xfrm>
            <a:off x="8060097" y="1403893"/>
            <a:ext cx="7297135" cy="675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96" b="1" dirty="0"/>
              <a:t>class ConfigViews</a:t>
            </a:r>
          </a:p>
          <a:p>
            <a:r>
              <a:rPr lang="es-ES" sz="1896" dirty="0"/>
              <a:t>   [atributos]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93A878D-C25E-EC15-1F92-3DA374EEF695}"/>
              </a:ext>
            </a:extLst>
          </p:cNvPr>
          <p:cNvSpPr txBox="1"/>
          <p:nvPr/>
        </p:nvSpPr>
        <p:spPr>
          <a:xfrm>
            <a:off x="8159762" y="2291767"/>
            <a:ext cx="7297135" cy="1842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96" b="1" dirty="0"/>
              <a:t>class &lt;modelo&gt;InformeView(</a:t>
            </a:r>
            <a:r>
              <a:rPr lang="es-ES" sz="1896" b="1" dirty="0">
                <a:solidFill>
                  <a:srgbClr val="FF0000"/>
                </a:solidFill>
              </a:rPr>
              <a:t>InformeFormView</a:t>
            </a:r>
            <a:r>
              <a:rPr lang="es-ES" sz="1896" b="1" dirty="0"/>
              <a:t>)</a:t>
            </a:r>
          </a:p>
          <a:p>
            <a:r>
              <a:rPr lang="es-ES" sz="1896" dirty="0"/>
              <a:t>   [atributos]</a:t>
            </a:r>
          </a:p>
          <a:p>
            <a:r>
              <a:rPr lang="es-ES" sz="1896" dirty="0"/>
              <a:t>   </a:t>
            </a:r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obtener_queryset</a:t>
            </a:r>
            <a:r>
              <a:rPr lang="es-ES" sz="1896" dirty="0"/>
              <a:t>(self, cleaned_data)</a:t>
            </a:r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obtener_contexto_reporte</a:t>
            </a:r>
            <a:r>
              <a:rPr lang="es-ES" sz="1896" dirty="0"/>
              <a:t>(self, queryset, cleaned_data)</a:t>
            </a:r>
          </a:p>
          <a:p>
            <a:r>
              <a:rPr lang="es-ES" sz="1896" dirty="0"/>
              <a:t>   def </a:t>
            </a:r>
            <a:r>
              <a:rPr lang="es-ES" sz="1896" dirty="0">
                <a:solidFill>
                  <a:srgbClr val="7030A0"/>
                </a:solidFill>
              </a:rPr>
              <a:t>get_context_data</a:t>
            </a:r>
            <a:r>
              <a:rPr lang="es-ES" sz="1896" dirty="0"/>
              <a:t>(self, **kwargs)</a:t>
            </a:r>
            <a:endParaRPr lang="es-PE" sz="1896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0691472-C8D7-B005-AC3E-742A2F5A0D95}"/>
              </a:ext>
            </a:extLst>
          </p:cNvPr>
          <p:cNvSpPr txBox="1"/>
          <p:nvPr/>
        </p:nvSpPr>
        <p:spPr>
          <a:xfrm>
            <a:off x="8060095" y="4653402"/>
            <a:ext cx="7297135" cy="2134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96" b="1" dirty="0"/>
              <a:t>def &lt;modelo&gt;_vista_pantalla(request)</a:t>
            </a:r>
          </a:p>
          <a:p>
            <a:endParaRPr lang="es-ES" sz="1896" b="1" dirty="0"/>
          </a:p>
          <a:p>
            <a:r>
              <a:rPr lang="es-ES" sz="1896" b="1" dirty="0"/>
              <a:t>def &lt;modelo&gt;_vista_pdf(request)</a:t>
            </a:r>
          </a:p>
          <a:p>
            <a:endParaRPr lang="es-ES" sz="1896" b="1" dirty="0"/>
          </a:p>
          <a:p>
            <a:r>
              <a:rPr lang="es-ES" sz="1896" b="1" dirty="0"/>
              <a:t>def &lt;modelo&gt;_vista_excel(request)</a:t>
            </a:r>
          </a:p>
          <a:p>
            <a:endParaRPr lang="es-ES" sz="1896" b="1" dirty="0"/>
          </a:p>
          <a:p>
            <a:r>
              <a:rPr lang="es-ES" sz="1896" b="1" dirty="0"/>
              <a:t>def &lt;modelo&gt;_vista_csv(request)</a:t>
            </a:r>
          </a:p>
        </p:txBody>
      </p:sp>
    </p:spTree>
    <p:extLst>
      <p:ext uri="{BB962C8B-B14F-4D97-AF65-F5344CB8AC3E}">
        <p14:creationId xmlns:p14="http://schemas.microsoft.com/office/powerpoint/2010/main" val="152423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197</TotalTime>
  <Words>288</Words>
  <Application>Microsoft Office PowerPoint</Application>
  <PresentationFormat>Personalizado</PresentationFormat>
  <Paragraphs>49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Leoncio Barrios H.</dc:creator>
  <cp:lastModifiedBy>Leoncio Barrios H.</cp:lastModifiedBy>
  <cp:revision>7</cp:revision>
  <dcterms:created xsi:type="dcterms:W3CDTF">2025-03-17T21:38:22Z</dcterms:created>
  <dcterms:modified xsi:type="dcterms:W3CDTF">2025-03-19T14:28:52Z</dcterms:modified>
</cp:coreProperties>
</file>