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32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>
        <p:scale>
          <a:sx n="66" d="100"/>
          <a:sy n="66" d="100"/>
        </p:scale>
        <p:origin x="678" y="-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29/11/2024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29/11/2024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825D3-B2F3-B95F-A521-BB832FA9F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B8A765C-E9DF-137A-EEDA-E48F92D766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DD1767D-7E09-3866-F95C-83DDE8B20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8A21A4-2483-9637-4B9A-9E10AAEBF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1553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29/11/2024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29/11/2024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29/11/2024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29/11/2024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29/11/2024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29/11/2024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29/11/2024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29/11/2024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5"/>
            <a:ext cx="11300036" cy="6763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 dirty="0"/>
              <a:t>******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29/11/2024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29/11/2024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29/11/2024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29/11/2024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400" dirty="0">
                <a:solidFill>
                  <a:schemeClr val="bg1"/>
                </a:solidFill>
              </a:rPr>
              <a:t>Creación de un </a:t>
            </a:r>
            <a:r>
              <a:rPr lang="es-ES" sz="4400" dirty="0" err="1">
                <a:solidFill>
                  <a:schemeClr val="bg1"/>
                </a:solidFill>
              </a:rPr>
              <a:t>crud</a:t>
            </a:r>
            <a:r>
              <a:rPr lang="es-ES" sz="4400" dirty="0">
                <a:solidFill>
                  <a:schemeClr val="bg1"/>
                </a:solidFill>
              </a:rPr>
              <a:t> en </a:t>
            </a:r>
            <a:r>
              <a:rPr lang="es-ES" sz="4400" dirty="0" err="1">
                <a:solidFill>
                  <a:schemeClr val="bg1"/>
                </a:solidFill>
              </a:rPr>
              <a:t>django</a:t>
            </a:r>
            <a:endParaRPr lang="es-ES" sz="4400" dirty="0">
              <a:solidFill>
                <a:schemeClr val="bg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E7A9CB0-1D3A-F623-5090-42D693085EDD}"/>
              </a:ext>
            </a:extLst>
          </p:cNvPr>
          <p:cNvSpPr txBox="1"/>
          <p:nvPr/>
        </p:nvSpPr>
        <p:spPr>
          <a:xfrm>
            <a:off x="825910" y="5648632"/>
            <a:ext cx="7713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RICARDO RAMOS Z.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420716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paso 1: creación del modelo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7E53AE1-1EF4-EAD3-9686-4DA244C4ACE4}"/>
              </a:ext>
            </a:extLst>
          </p:cNvPr>
          <p:cNvSpPr txBox="1"/>
          <p:nvPr/>
        </p:nvSpPr>
        <p:spPr>
          <a:xfrm>
            <a:off x="457200" y="1358081"/>
            <a:ext cx="1126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nuestra explicación vamos a crear el modelo </a:t>
            </a:r>
            <a:r>
              <a:rPr lang="es-ES" b="1" dirty="0"/>
              <a:t>Cliente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D6BB94D8-6C14-4D63-AD93-1B29DA6E6349}"/>
              </a:ext>
            </a:extLst>
          </p:cNvPr>
          <p:cNvGrpSpPr/>
          <p:nvPr/>
        </p:nvGrpSpPr>
        <p:grpSpPr>
          <a:xfrm>
            <a:off x="2909323" y="1936349"/>
            <a:ext cx="6373353" cy="4524886"/>
            <a:chOff x="2732547" y="2050649"/>
            <a:chExt cx="6373353" cy="452488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198E3830-0820-666A-67BC-076EAEB1066F}"/>
                </a:ext>
              </a:extLst>
            </p:cNvPr>
            <p:cNvSpPr/>
            <p:nvPr/>
          </p:nvSpPr>
          <p:spPr>
            <a:xfrm>
              <a:off x="2732547" y="2581591"/>
              <a:ext cx="6373353" cy="399394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600" dirty="0">
                  <a:latin typeface="Consolas" panose="020B0609020204030204" pitchFamily="49" charset="0"/>
                </a:rPr>
                <a:t>id_cliente  - PK</a:t>
              </a:r>
            </a:p>
            <a:p>
              <a:r>
                <a:rPr lang="es-ES" sz="1600" dirty="0">
                  <a:latin typeface="Consolas" panose="020B0609020204030204" pitchFamily="49" charset="0"/>
                </a:rPr>
                <a:t>nombre_cliente – </a:t>
              </a:r>
              <a:r>
                <a:rPr lang="es-PE" sz="1600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CharField</a:t>
              </a:r>
            </a:p>
            <a:p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codigo_cliente</a:t>
              </a:r>
              <a:r>
                <a:rPr lang="es-PE" sz="1600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 - IntegerField</a:t>
              </a:r>
            </a:p>
            <a:p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</a:t>
              </a:r>
              <a:r>
                <a:rPr lang="es-PE" sz="1600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uit – IntegerField</a:t>
              </a:r>
            </a:p>
            <a:p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</a:t>
              </a:r>
            </a:p>
            <a:p>
              <a:r>
                <a:rPr lang="es-PE" sz="1600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.</a:t>
              </a:r>
            </a:p>
            <a:p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</a:t>
              </a:r>
              <a:endParaRPr lang="es-PE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  <a:p>
              <a:endParaRPr lang="es-PE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id_provincia FK(</a:t>
              </a:r>
              <a:r>
                <a:rPr lang="es-PE" sz="16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Provincia</a:t>
              </a:r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id_localidad FK(</a:t>
              </a:r>
              <a:r>
                <a:rPr lang="es-PE" sz="16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Localidad</a:t>
              </a:r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id_tipo_iva FK(</a:t>
              </a:r>
              <a:r>
                <a:rPr lang="es-PE" sz="16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TipoIva</a:t>
              </a:r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s-PE" sz="1600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id_tipo_documento_identidad</a:t>
              </a:r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FK(</a:t>
              </a:r>
              <a:r>
                <a:rPr lang="es-PE" sz="1600" b="0" dirty="0">
                  <a:solidFill>
                    <a:srgbClr val="FFFF00"/>
                  </a:solidFill>
                  <a:effectLst/>
                  <a:latin typeface="Consolas" panose="020B0609020204030204" pitchFamily="49" charset="0"/>
                </a:rPr>
                <a:t>TipoDocumentoIdentidad</a:t>
              </a:r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id_vendedor FK(</a:t>
              </a:r>
              <a:r>
                <a:rPr lang="es-PE" sz="16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Vendedor</a:t>
              </a:r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id_actividad FK(</a:t>
              </a:r>
              <a:r>
                <a:rPr lang="es-PE" sz="16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Actividad</a:t>
              </a:r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id_sucursal FK(</a:t>
              </a:r>
              <a:r>
                <a:rPr lang="es-PE" sz="16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Sucursal</a:t>
              </a:r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pPr>
                <a:lnSpc>
                  <a:spcPts val="1425"/>
                </a:lnSpc>
              </a:pPr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id_percepción_ib FK(</a:t>
              </a:r>
              <a:r>
                <a:rPr lang="es-PE" sz="1600" b="0" dirty="0">
                  <a:solidFill>
                    <a:srgbClr val="FFFF00"/>
                  </a:solidFill>
                  <a:effectLst/>
                  <a:latin typeface="Consolas" panose="020B0609020204030204" pitchFamily="49" charset="0"/>
                </a:rPr>
                <a:t>TipoPercepcionIb</a:t>
              </a:r>
              <a:r>
                <a:rPr lang="es-PE" sz="16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</a:t>
              </a:r>
              <a:endParaRPr lang="es-PE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s-PE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s-PE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s-PE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  <a:p>
              <a:endParaRPr lang="es-PE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s-PE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s-PE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  <a:p>
              <a:endParaRPr lang="es-PE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  <a:p>
              <a:endParaRPr lang="es-ES" sz="1600" dirty="0">
                <a:latin typeface="Consolas" panose="020B0609020204030204" pitchFamily="49" charset="0"/>
              </a:endParaRPr>
            </a:p>
            <a:p>
              <a:endParaRPr lang="es-ES" sz="1600" dirty="0">
                <a:latin typeface="Consolas" panose="020B0609020204030204" pitchFamily="49" charset="0"/>
              </a:endParaRPr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77DE1B3E-1F65-58C5-C6C9-8FA8ADAF2558}"/>
                </a:ext>
              </a:extLst>
            </p:cNvPr>
            <p:cNvSpPr/>
            <p:nvPr/>
          </p:nvSpPr>
          <p:spPr>
            <a:xfrm>
              <a:off x="2732547" y="2050649"/>
              <a:ext cx="6373352" cy="5309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Cliente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298E6-A501-C452-729C-753A0B894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EA40A-5BAF-6962-88E8-F7652C45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420716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 dirty="0"/>
              <a:t>paso 2: creación del formulario asociado al modelo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CACAB79-2496-1972-6D21-F5BEC88F79AF}"/>
              </a:ext>
            </a:extLst>
          </p:cNvPr>
          <p:cNvSpPr txBox="1"/>
          <p:nvPr/>
        </p:nvSpPr>
        <p:spPr>
          <a:xfrm>
            <a:off x="457200" y="1358081"/>
            <a:ext cx="1126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Para nuestra explicación vamos a crear el modelo </a:t>
            </a:r>
            <a:r>
              <a:rPr lang="es-ES" b="1" dirty="0"/>
              <a:t>Cliente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2FE0AC21-3AAE-98B5-7B3A-122C32960DFD}"/>
              </a:ext>
            </a:extLst>
          </p:cNvPr>
          <p:cNvGrpSpPr/>
          <p:nvPr/>
        </p:nvGrpSpPr>
        <p:grpSpPr>
          <a:xfrm>
            <a:off x="2909323" y="1936349"/>
            <a:ext cx="6373353" cy="4524886"/>
            <a:chOff x="2732547" y="2050649"/>
            <a:chExt cx="6373353" cy="4524886"/>
          </a:xfrm>
        </p:grpSpPr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F2131835-FD49-29A0-7D22-18E7C95FB751}"/>
                </a:ext>
              </a:extLst>
            </p:cNvPr>
            <p:cNvSpPr/>
            <p:nvPr/>
          </p:nvSpPr>
          <p:spPr>
            <a:xfrm>
              <a:off x="2732547" y="2581591"/>
              <a:ext cx="6373353" cy="3993944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s-ES" sz="1600" dirty="0">
                  <a:latin typeface="Consolas" panose="020B0609020204030204" pitchFamily="49" charset="0"/>
                </a:rPr>
                <a:t>id_cliente  - PK</a:t>
              </a:r>
            </a:p>
            <a:p>
              <a:r>
                <a:rPr lang="es-ES" sz="1600" dirty="0">
                  <a:latin typeface="Consolas" panose="020B0609020204030204" pitchFamily="49" charset="0"/>
                </a:rPr>
                <a:t>nombre_cliente – </a:t>
              </a:r>
              <a:r>
                <a:rPr lang="es-PE" sz="1600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CharField</a:t>
              </a:r>
            </a:p>
            <a:p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codigo_cliente</a:t>
              </a:r>
              <a:r>
                <a:rPr lang="es-PE" sz="1600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 - IntegerField</a:t>
              </a:r>
            </a:p>
            <a:p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</a:t>
              </a:r>
              <a:r>
                <a:rPr lang="es-PE" sz="1600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uit – IntegerField</a:t>
              </a:r>
            </a:p>
            <a:p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</a:t>
              </a:r>
            </a:p>
            <a:p>
              <a:r>
                <a:rPr lang="es-PE" sz="1600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.</a:t>
              </a:r>
            </a:p>
            <a:p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.</a:t>
              </a:r>
              <a:endParaRPr lang="es-PE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  <a:p>
              <a:endParaRPr lang="es-PE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id_actividad FK(</a:t>
              </a:r>
              <a:r>
                <a:rPr lang="es-PE" sz="16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Actividad</a:t>
              </a:r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id_provincia FK(</a:t>
              </a:r>
              <a:r>
                <a:rPr lang="es-PE" sz="16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Provincia</a:t>
              </a:r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id_localidad FK(</a:t>
              </a:r>
              <a:r>
                <a:rPr lang="es-PE" sz="16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Localidad</a:t>
              </a:r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id_tipo_iva FK(</a:t>
              </a:r>
              <a:r>
                <a:rPr lang="es-PE" sz="16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TipoIva</a:t>
              </a:r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s-PE" sz="1600" b="0" dirty="0">
                  <a:solidFill>
                    <a:schemeClr val="bg1"/>
                  </a:solidFill>
                  <a:effectLst/>
                  <a:latin typeface="Consolas" panose="020B0609020204030204" pitchFamily="49" charset="0"/>
                </a:rPr>
                <a:t>id_tipo_documento_identidad</a:t>
              </a:r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 FK(</a:t>
              </a:r>
              <a:r>
                <a:rPr lang="es-PE" sz="1600" b="0" dirty="0">
                  <a:solidFill>
                    <a:srgbClr val="FFFF00"/>
                  </a:solidFill>
                  <a:effectLst/>
                  <a:latin typeface="Consolas" panose="020B0609020204030204" pitchFamily="49" charset="0"/>
                </a:rPr>
                <a:t>TipoDocumentoIdentidad</a:t>
              </a:r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id_percepción_ib FK(</a:t>
              </a:r>
              <a:r>
                <a:rPr lang="es-PE" sz="1600" b="0" dirty="0">
                  <a:solidFill>
                    <a:srgbClr val="FFFF00"/>
                  </a:solidFill>
                  <a:effectLst/>
                  <a:latin typeface="Consolas" panose="020B0609020204030204" pitchFamily="49" charset="0"/>
                </a:rPr>
                <a:t>TipoPercepcionIb</a:t>
              </a:r>
              <a:r>
                <a:rPr lang="es-PE" sz="1600" dirty="0">
                  <a:solidFill>
                    <a:srgbClr val="CCCCCC"/>
                  </a:solidFill>
                  <a:latin typeface="Consolas" panose="020B0609020204030204" pitchFamily="49" charset="0"/>
                </a:rPr>
                <a:t>)</a:t>
              </a:r>
              <a:endParaRPr lang="es-PE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id_sucursal FK(</a:t>
              </a:r>
              <a:r>
                <a:rPr lang="es-PE" sz="16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Sucursal</a:t>
              </a:r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id_vendedor FK(</a:t>
              </a:r>
              <a:r>
                <a:rPr lang="es-PE" sz="1600" dirty="0">
                  <a:solidFill>
                    <a:srgbClr val="FFFF00"/>
                  </a:solidFill>
                  <a:latin typeface="Consolas" panose="020B0609020204030204" pitchFamily="49" charset="0"/>
                </a:rPr>
                <a:t>Vendedor</a:t>
              </a:r>
              <a:r>
                <a:rPr lang="es-PE" sz="1600" dirty="0">
                  <a:solidFill>
                    <a:schemeClr val="bg1"/>
                  </a:solidFill>
                  <a:latin typeface="Consolas" panose="020B0609020204030204" pitchFamily="49" charset="0"/>
                </a:rPr>
                <a:t>)</a:t>
              </a:r>
            </a:p>
            <a:p>
              <a:endParaRPr lang="es-PE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s-PE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s-PE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  <a:p>
              <a:endParaRPr lang="es-PE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s-PE" sz="16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s-PE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  <a:p>
              <a:endParaRPr lang="es-PE" sz="16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endParaRPr>
            </a:p>
            <a:p>
              <a:endParaRPr lang="es-ES" sz="1600" dirty="0">
                <a:latin typeface="Consolas" panose="020B0609020204030204" pitchFamily="49" charset="0"/>
              </a:endParaRPr>
            </a:p>
            <a:p>
              <a:endParaRPr lang="es-ES" sz="1600" dirty="0">
                <a:latin typeface="Consolas" panose="020B0609020204030204" pitchFamily="49" charset="0"/>
              </a:endParaRPr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89E025E0-F96C-AAF0-DDBA-23BA2B1AEDF2}"/>
                </a:ext>
              </a:extLst>
            </p:cNvPr>
            <p:cNvSpPr/>
            <p:nvPr/>
          </p:nvSpPr>
          <p:spPr>
            <a:xfrm>
              <a:off x="2732547" y="2050649"/>
              <a:ext cx="6373352" cy="5309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Cliente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415870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{89069D95-64E9-4BFF-BD1B-26FA7F515EEA}tf56390039_win32</Template>
  <TotalTime>157</TotalTime>
  <Words>218</Words>
  <Application>Microsoft Office PowerPoint</Application>
  <PresentationFormat>Panorámica</PresentationFormat>
  <Paragraphs>57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Calibri</vt:lpstr>
      <vt:lpstr>Consolas</vt:lpstr>
      <vt:lpstr>Gill Sans MT</vt:lpstr>
      <vt:lpstr>Wingdings 2</vt:lpstr>
      <vt:lpstr>Personalizado</vt:lpstr>
      <vt:lpstr>Creación de un crud en django</vt:lpstr>
      <vt:lpstr>paso 1: creación del modelo</vt:lpstr>
      <vt:lpstr>paso 2: creación del formulario asociado al modelo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Ramos Zevallos</dc:creator>
  <cp:lastModifiedBy>Ricardo Ramos Zevallos</cp:lastModifiedBy>
  <cp:revision>22</cp:revision>
  <dcterms:created xsi:type="dcterms:W3CDTF">2024-11-23T04:36:48Z</dcterms:created>
  <dcterms:modified xsi:type="dcterms:W3CDTF">2024-11-30T04:27:38Z</dcterms:modified>
</cp:coreProperties>
</file>