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7F3D27-D76D-4ABC-F134-0AB03E625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AE072F-99DC-F299-C009-388B48C3E1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C8D977-2CB8-910C-ABE7-57A816B2E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651F-ABE7-4AD5-BB50-7FB9D010B394}" type="datetimeFigureOut">
              <a:rPr lang="es-ES" smtClean="0"/>
              <a:t>17/10/2024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88C17B-4370-AAE9-0CA0-E3F56AB90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25513A-6619-3154-D3B7-9F0231079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40A91-207B-466F-8F6D-6557C58DD5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6625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D4CD1B-8C17-AB0F-CB7F-E4719F4F4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65EB0CD-A6B7-BF43-C5D2-21832FD19E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7F97BD-D54D-9377-C238-61A5D4AD2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651F-ABE7-4AD5-BB50-7FB9D010B394}" type="datetimeFigureOut">
              <a:rPr lang="es-ES" smtClean="0"/>
              <a:t>17/10/2024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A66B5D-A9D4-CBF4-25FF-5E690E543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8A0F7A-4E4B-CD7C-35B7-20CE79C39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40A91-207B-466F-8F6D-6557C58DD5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1350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F3CBB28-5E8E-D9CA-03BA-0167E289E2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BAB1B15-903E-A488-15D5-65910A20E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183A33-8A73-50F3-46E1-CB5E972B5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651F-ABE7-4AD5-BB50-7FB9D010B394}" type="datetimeFigureOut">
              <a:rPr lang="es-ES" smtClean="0"/>
              <a:t>17/10/2024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95ADEE-11AC-115D-4CC6-A58FADE9A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C5D0D1-AC48-73C7-E2AC-13F458628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40A91-207B-466F-8F6D-6557C58DD5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7323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997EC6-2FB3-75B0-1846-7BF209860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5C1581-8FDC-F7DA-1164-22891D67A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2D865B-8651-5A40-3D36-874E862DB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651F-ABE7-4AD5-BB50-7FB9D010B394}" type="datetimeFigureOut">
              <a:rPr lang="es-ES" smtClean="0"/>
              <a:t>17/10/2024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3E8D4E-F605-E313-ED70-368C2FB50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62F64A-FF61-3FD7-389E-898CABDF1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40A91-207B-466F-8F6D-6557C58DD5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289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836C34-7C72-7116-5E37-12384981B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33B5A9-DA77-D079-800B-52439AA15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53DFD5-0A7E-399A-869B-DF276BB52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651F-ABE7-4AD5-BB50-7FB9D010B394}" type="datetimeFigureOut">
              <a:rPr lang="es-ES" smtClean="0"/>
              <a:t>17/10/2024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E7D9C6-5DA6-EA38-AE06-CDAC1D9D3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689F89-44F2-AA1F-F675-97E3C8BE5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40A91-207B-466F-8F6D-6557C58DD5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8021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F3334E-F66A-E195-BED2-65DC49246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683030-6690-529C-4370-2B3AB48570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6A2DB94-123C-F061-AF44-57FACCF6A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C44BD1E-4536-95F1-2382-781BB20D8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651F-ABE7-4AD5-BB50-7FB9D010B394}" type="datetimeFigureOut">
              <a:rPr lang="es-ES" smtClean="0"/>
              <a:t>17/10/2024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F32C309-BDEA-1C97-6A56-B409F5028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8171E35-9919-0C10-C8B6-17E506E5B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40A91-207B-466F-8F6D-6557C58DD5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8611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C6C095-BDF5-C661-2B57-857126C44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BCF901-6295-B664-7C2C-A6D1A2957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E6184A1-E12A-F790-F759-6E72BCAAA6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8DCBFD4-E42F-3DDF-9A2D-095D801E42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852212F-CCB1-5C53-E29B-B6E529DEF9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AB2EF97-30FC-F426-5034-F841DFAFD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651F-ABE7-4AD5-BB50-7FB9D010B394}" type="datetimeFigureOut">
              <a:rPr lang="es-ES" smtClean="0"/>
              <a:t>17/10/2024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F9382FC-98E9-0D8F-596D-ADF6DACD7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0CFFD2C-81A3-E4D0-C7E4-1AD1C321D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40A91-207B-466F-8F6D-6557C58DD5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0842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4A3BE7-70CA-DEB6-6560-D70AE3C0F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4228BBB-86BC-9E66-0E0A-C65980062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651F-ABE7-4AD5-BB50-7FB9D010B394}" type="datetimeFigureOut">
              <a:rPr lang="es-ES" smtClean="0"/>
              <a:t>17/10/2024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526403B-2017-59FB-A614-7205207D6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95E2D77-FA43-DD17-E583-82CEE8519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40A91-207B-466F-8F6D-6557C58DD5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415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9724DCE-DB37-321E-FEDF-44BEAF431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651F-ABE7-4AD5-BB50-7FB9D010B394}" type="datetimeFigureOut">
              <a:rPr lang="es-ES" smtClean="0"/>
              <a:t>17/10/2024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5592280-DCCC-B0EB-D4F5-C64BCDB26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40795C8-133D-6839-2A7D-2CC2294ED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40A91-207B-466F-8F6D-6557C58DD5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0368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1F102F-AE59-5D3D-297D-0E0CA45A0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48105E-A75D-BA53-2402-9FFA66A1B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6454BA2-93E3-4DF5-4E3B-0261DFD01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7922F09-E4B8-B587-AF31-DCD2800CC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651F-ABE7-4AD5-BB50-7FB9D010B394}" type="datetimeFigureOut">
              <a:rPr lang="es-ES" smtClean="0"/>
              <a:t>17/10/2024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831C0D4-7CBC-A3FC-04AA-000D1D886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9F0C75-3954-E8C1-62D7-DBDCB09C9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40A91-207B-466F-8F6D-6557C58DD5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1686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5F9778-4CED-4B3C-6A17-7308A70D1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79448A9-FD0F-25AF-97AA-12D51EEEE8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035BAD-E67D-B134-C956-DA90903F8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71635B4-BDFE-F0F9-AA72-284BC897C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651F-ABE7-4AD5-BB50-7FB9D010B394}" type="datetimeFigureOut">
              <a:rPr lang="es-ES" smtClean="0"/>
              <a:t>17/10/2024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4023153-397B-8C97-F796-BE733DC72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5A4B2A-8F3C-493B-4CFC-77876714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40A91-207B-466F-8F6D-6557C58DD5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6556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87C022E-517C-C727-B95A-60006A51B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189CDF-E373-06D4-0565-F47A0B5B7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3E410B-B2B8-FBE7-0D8F-95A72985D1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0651F-ABE7-4AD5-BB50-7FB9D010B394}" type="datetimeFigureOut">
              <a:rPr lang="es-ES" smtClean="0"/>
              <a:t>17/10/2024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EE036B-C502-9D61-7C4F-68A21B2D66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61C267-93CB-6A53-6D7C-57094CBC1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40A91-207B-466F-8F6D-6557C58DD5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3945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2005BF9-CB80-928A-89A7-3E859B8AA9CE}"/>
              </a:ext>
            </a:extLst>
          </p:cNvPr>
          <p:cNvSpPr/>
          <p:nvPr/>
        </p:nvSpPr>
        <p:spPr>
          <a:xfrm>
            <a:off x="4478215" y="365760"/>
            <a:ext cx="3235570" cy="5767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Provincia (Padre)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FDBFAAD-7564-1F49-A90B-A215FA4DCC2D}"/>
              </a:ext>
            </a:extLst>
          </p:cNvPr>
          <p:cNvSpPr/>
          <p:nvPr/>
        </p:nvSpPr>
        <p:spPr>
          <a:xfrm>
            <a:off x="1242645" y="2276621"/>
            <a:ext cx="3235570" cy="5767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Cliente (Hijo)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C09E0AE-E962-D486-68A7-EF51ABE6632E}"/>
              </a:ext>
            </a:extLst>
          </p:cNvPr>
          <p:cNvSpPr/>
          <p:nvPr/>
        </p:nvSpPr>
        <p:spPr>
          <a:xfrm>
            <a:off x="7713785" y="2276621"/>
            <a:ext cx="3235570" cy="5767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Proveedor (Hijo)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7C90350-B488-3758-3370-0E5D04DACD55}"/>
              </a:ext>
            </a:extLst>
          </p:cNvPr>
          <p:cNvSpPr/>
          <p:nvPr/>
        </p:nvSpPr>
        <p:spPr>
          <a:xfrm>
            <a:off x="4478215" y="942535"/>
            <a:ext cx="3235570" cy="10550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Id_provincia</a:t>
            </a:r>
            <a:endParaRPr lang="es-ES" dirty="0">
              <a:solidFill>
                <a:schemeClr val="tx1"/>
              </a:solidFill>
            </a:endParaRPr>
          </a:p>
          <a:p>
            <a:pPr algn="ctr"/>
            <a:r>
              <a:rPr lang="es-ES" dirty="0" err="1">
                <a:solidFill>
                  <a:schemeClr val="tx1"/>
                </a:solidFill>
              </a:rPr>
              <a:t>Nombre_provincia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61C76D8-C2C5-AF53-8FDD-9B28F2570274}"/>
              </a:ext>
            </a:extLst>
          </p:cNvPr>
          <p:cNvSpPr/>
          <p:nvPr/>
        </p:nvSpPr>
        <p:spPr>
          <a:xfrm>
            <a:off x="1242645" y="2853397"/>
            <a:ext cx="3235570" cy="13340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Id_cliente</a:t>
            </a:r>
            <a:endParaRPr lang="es-ES" dirty="0">
              <a:solidFill>
                <a:schemeClr val="tx1"/>
              </a:solidFill>
            </a:endParaRPr>
          </a:p>
          <a:p>
            <a:pPr algn="ctr"/>
            <a:r>
              <a:rPr lang="es-ES" dirty="0" err="1">
                <a:solidFill>
                  <a:schemeClr val="tx1"/>
                </a:solidFill>
              </a:rPr>
              <a:t>Nombre_cliente</a:t>
            </a:r>
            <a:endParaRPr lang="es-ES" dirty="0">
              <a:solidFill>
                <a:schemeClr val="tx1"/>
              </a:solidFill>
            </a:endParaRPr>
          </a:p>
          <a:p>
            <a:pPr algn="ctr"/>
            <a:r>
              <a:rPr lang="es-ES" dirty="0" err="1">
                <a:solidFill>
                  <a:schemeClr val="tx1"/>
                </a:solidFill>
              </a:rPr>
              <a:t>Id_provincia</a:t>
            </a:r>
            <a:r>
              <a:rPr lang="es-ES" dirty="0">
                <a:solidFill>
                  <a:schemeClr val="tx1"/>
                </a:solidFill>
              </a:rPr>
              <a:t> FK(Provincia)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AD438DA-0A15-0688-F8E4-60BBDDE153B9}"/>
              </a:ext>
            </a:extLst>
          </p:cNvPr>
          <p:cNvSpPr/>
          <p:nvPr/>
        </p:nvSpPr>
        <p:spPr>
          <a:xfrm>
            <a:off x="7713785" y="2853396"/>
            <a:ext cx="3235570" cy="13340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Id_proveedor</a:t>
            </a:r>
            <a:endParaRPr lang="es-ES" dirty="0">
              <a:solidFill>
                <a:schemeClr val="tx1"/>
              </a:solidFill>
            </a:endParaRPr>
          </a:p>
          <a:p>
            <a:pPr algn="ctr"/>
            <a:r>
              <a:rPr lang="es-ES" dirty="0" err="1">
                <a:solidFill>
                  <a:schemeClr val="tx1"/>
                </a:solidFill>
              </a:rPr>
              <a:t>Nombre_proveedor</a:t>
            </a:r>
            <a:endParaRPr lang="es-ES" dirty="0">
              <a:solidFill>
                <a:schemeClr val="tx1"/>
              </a:solidFill>
            </a:endParaRPr>
          </a:p>
          <a:p>
            <a:pPr algn="ctr"/>
            <a:r>
              <a:rPr lang="es-ES" dirty="0" err="1">
                <a:solidFill>
                  <a:schemeClr val="tx1"/>
                </a:solidFill>
              </a:rPr>
              <a:t>Id_provincia</a:t>
            </a:r>
            <a:r>
              <a:rPr lang="es-ES" dirty="0">
                <a:solidFill>
                  <a:schemeClr val="tx1"/>
                </a:solidFill>
              </a:rPr>
              <a:t> FK(Provincia)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5DE0C34-F8BA-D75F-B486-0B4D3D6561BD}"/>
              </a:ext>
            </a:extLst>
          </p:cNvPr>
          <p:cNvSpPr txBox="1"/>
          <p:nvPr/>
        </p:nvSpPr>
        <p:spPr>
          <a:xfrm>
            <a:off x="731520" y="4656406"/>
            <a:ext cx="108321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s-ES" dirty="0"/>
              <a:t>Si coloco en ambos hijos “CASCADE”, al intentar eliminar el registro padre, elimina el registro padre y los hijos</a:t>
            </a:r>
          </a:p>
          <a:p>
            <a:pPr marL="342900" indent="-342900">
              <a:buFontTx/>
              <a:buAutoNum type="arabicParenR"/>
            </a:pPr>
            <a:r>
              <a:rPr lang="es-ES" dirty="0"/>
              <a:t>Si coloco en uno de los hijos “PROTECT” al intentar eliminar el registro padre, salta una excepción, no se puede eliminar el registro padre, ni los registros hijos</a:t>
            </a:r>
          </a:p>
          <a:p>
            <a:pPr marL="342900" indent="-342900">
              <a:buFontTx/>
              <a:buAutoNum type="arabicParenR"/>
            </a:pPr>
            <a:r>
              <a:rPr lang="es-ES" dirty="0"/>
              <a:t>“NOTHING” permite eliminar el registro padre y deja huérfanos los registros hijos</a:t>
            </a:r>
          </a:p>
          <a:p>
            <a:pPr marL="342900" indent="-342900">
              <a:buFontTx/>
              <a:buAutoNum type="arabicParenR"/>
            </a:pPr>
            <a:r>
              <a:rPr lang="es-ES" dirty="0"/>
              <a:t>“SET NULL” permite eliminar el registro padre y asigna valor </a:t>
            </a:r>
            <a:r>
              <a:rPr lang="es-ES" dirty="0" err="1"/>
              <a:t>null</a:t>
            </a:r>
            <a:r>
              <a:rPr lang="es-ES" dirty="0"/>
              <a:t> al ID de los registros hijos</a:t>
            </a:r>
          </a:p>
          <a:p>
            <a:pPr marL="342900" indent="-342900">
              <a:buFontTx/>
              <a:buAutoNum type="arabicParenR"/>
            </a:pPr>
            <a:r>
              <a:rPr lang="es-ES" dirty="0"/>
              <a:t>“SET_DEFAULT” permite eliminar el registro padre y asigna un valor a los registros hijos</a:t>
            </a:r>
          </a:p>
        </p:txBody>
      </p:sp>
    </p:spTree>
    <p:extLst>
      <p:ext uri="{BB962C8B-B14F-4D97-AF65-F5344CB8AC3E}">
        <p14:creationId xmlns:p14="http://schemas.microsoft.com/office/powerpoint/2010/main" val="34842377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</Words>
  <Application>Microsoft Office PowerPoint</Application>
  <PresentationFormat>Panorámica</PresentationFormat>
  <Paragraphs>16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Ricardo Ramos Zevallos</dc:creator>
  <cp:lastModifiedBy>Ricardo Ramos Zevallos</cp:lastModifiedBy>
  <cp:revision>1</cp:revision>
  <dcterms:created xsi:type="dcterms:W3CDTF">2024-10-18T00:01:50Z</dcterms:created>
  <dcterms:modified xsi:type="dcterms:W3CDTF">2024-10-18T00:02:27Z</dcterms:modified>
</cp:coreProperties>
</file>