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Lst>
  <p:notesMasterIdLst>
    <p:notesMasterId r:id="rId15"/>
  </p:notesMasterIdLst>
  <p:handoutMasterIdLst>
    <p:handoutMasterId r:id="rId16"/>
  </p:handoutMasterIdLst>
  <p:sldIdLst>
    <p:sldId id="256" r:id="rId2"/>
    <p:sldId id="257" r:id="rId3"/>
    <p:sldId id="258" r:id="rId4"/>
    <p:sldId id="259" r:id="rId5"/>
    <p:sldId id="268" r:id="rId6"/>
    <p:sldId id="260" r:id="rId7"/>
    <p:sldId id="270" r:id="rId8"/>
    <p:sldId id="269" r:id="rId9"/>
    <p:sldId id="266" r:id="rId10"/>
    <p:sldId id="267" r:id="rId11"/>
    <p:sldId id="271" r:id="rId12"/>
    <p:sldId id="272"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180"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DC4AF6-700F-4578-A99C-DB7C5457314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58A9C28-9070-4EF8-9A7E-245D167F3AC1}" type="pres">
      <dgm:prSet presAssocID="{B7DC4AF6-700F-4578-A99C-DB7C5457314F}" presName="Name0" presStyleCnt="0">
        <dgm:presLayoutVars>
          <dgm:dir/>
          <dgm:animLvl val="lvl"/>
          <dgm:resizeHandles val="exact"/>
        </dgm:presLayoutVars>
      </dgm:prSet>
      <dgm:spPr/>
    </dgm:pt>
  </dgm:ptLst>
  <dgm:cxnLst>
    <dgm:cxn modelId="{BFC8E72B-E6FF-4FE2-912B-5998F2D30523}" type="presOf" srcId="{B7DC4AF6-700F-4578-A99C-DB7C5457314F}" destId="{358A9C28-9070-4EF8-9A7E-245D167F3AC1}" srcOrd="0"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E841A0-B33E-4C1F-AD8B-82CD7C96E676}" type="doc">
      <dgm:prSet loTypeId="urn:microsoft.com/office/officeart/2005/8/layout/chevronAccent+Icon" loCatId="process" qsTypeId="urn:microsoft.com/office/officeart/2005/8/quickstyle/simple1" qsCatId="simple" csTypeId="urn:microsoft.com/office/officeart/2005/8/colors/accent1_2" csCatId="accent1" phldr="1"/>
      <dgm:spPr/>
      <dgm:t>
        <a:bodyPr/>
        <a:lstStyle/>
        <a:p>
          <a:endParaRPr lang="en-US"/>
        </a:p>
      </dgm:t>
    </dgm:pt>
    <dgm:pt modelId="{874EAED1-112C-4F16-87FF-AA985E5FEB9B}">
      <dgm:prSet phldrT="[Text]" custT="1"/>
      <dgm:spPr/>
      <dgm:t>
        <a:bodyPr/>
        <a:lstStyle/>
        <a:p>
          <a:r>
            <a:rPr lang="en-US" sz="1600" dirty="0"/>
            <a:t>Analysis of </a:t>
          </a:r>
          <a:r>
            <a:rPr lang="en-US" sz="1600" dirty="0" err="1"/>
            <a:t>Requirments</a:t>
          </a:r>
          <a:endParaRPr lang="en-US" sz="1600" dirty="0"/>
        </a:p>
      </dgm:t>
    </dgm:pt>
    <dgm:pt modelId="{9F4283F9-61D4-4B6A-ABD0-38160DAF841C}" type="parTrans" cxnId="{0FBCEDA4-5F41-43FF-93B1-917A899067AE}">
      <dgm:prSet/>
      <dgm:spPr/>
      <dgm:t>
        <a:bodyPr/>
        <a:lstStyle/>
        <a:p>
          <a:endParaRPr lang="en-US"/>
        </a:p>
      </dgm:t>
    </dgm:pt>
    <dgm:pt modelId="{BAF67DE9-93C5-4226-B585-B2EBCBFB5293}" type="sibTrans" cxnId="{0FBCEDA4-5F41-43FF-93B1-917A899067AE}">
      <dgm:prSet/>
      <dgm:spPr/>
      <dgm:t>
        <a:bodyPr/>
        <a:lstStyle/>
        <a:p>
          <a:endParaRPr lang="en-US"/>
        </a:p>
      </dgm:t>
    </dgm:pt>
    <dgm:pt modelId="{A03A2D39-10E4-4A35-9ACE-3D48843348B8}">
      <dgm:prSet phldrT="[Text]"/>
      <dgm:spPr/>
      <dgm:t>
        <a:bodyPr/>
        <a:lstStyle/>
        <a:p>
          <a:r>
            <a:rPr lang="en-US" dirty="0"/>
            <a:t>Design</a:t>
          </a:r>
        </a:p>
      </dgm:t>
    </dgm:pt>
    <dgm:pt modelId="{75304990-7D97-4163-B4C7-6A197307D681}" type="parTrans" cxnId="{513CBD3D-4A6A-4BE0-A0A6-F82420C8341D}">
      <dgm:prSet/>
      <dgm:spPr/>
      <dgm:t>
        <a:bodyPr/>
        <a:lstStyle/>
        <a:p>
          <a:endParaRPr lang="en-US"/>
        </a:p>
      </dgm:t>
    </dgm:pt>
    <dgm:pt modelId="{58738994-E9C1-4E76-AB43-438E48F87FBD}" type="sibTrans" cxnId="{513CBD3D-4A6A-4BE0-A0A6-F82420C8341D}">
      <dgm:prSet/>
      <dgm:spPr/>
      <dgm:t>
        <a:bodyPr/>
        <a:lstStyle/>
        <a:p>
          <a:endParaRPr lang="en-US"/>
        </a:p>
      </dgm:t>
    </dgm:pt>
    <dgm:pt modelId="{784E26BF-F15B-4A12-8302-B3A80A1ED082}">
      <dgm:prSet phldrT="[Text]"/>
      <dgm:spPr/>
      <dgm:t>
        <a:bodyPr/>
        <a:lstStyle/>
        <a:p>
          <a:r>
            <a:rPr lang="en-US" dirty="0"/>
            <a:t>Basic Functionalities</a:t>
          </a:r>
        </a:p>
      </dgm:t>
    </dgm:pt>
    <dgm:pt modelId="{C528CC11-03B0-4E62-8EBF-ECC60929E4FF}" type="parTrans" cxnId="{78AFFD64-8B23-4890-812B-E6353F641891}">
      <dgm:prSet/>
      <dgm:spPr/>
      <dgm:t>
        <a:bodyPr/>
        <a:lstStyle/>
        <a:p>
          <a:endParaRPr lang="en-US"/>
        </a:p>
      </dgm:t>
    </dgm:pt>
    <dgm:pt modelId="{A619CA94-CB4F-44B3-8B32-D27E7488C7EF}" type="sibTrans" cxnId="{78AFFD64-8B23-4890-812B-E6353F641891}">
      <dgm:prSet/>
      <dgm:spPr/>
      <dgm:t>
        <a:bodyPr/>
        <a:lstStyle/>
        <a:p>
          <a:endParaRPr lang="en-US"/>
        </a:p>
      </dgm:t>
    </dgm:pt>
    <dgm:pt modelId="{C028181D-1962-4CD2-9948-4A8BA158A067}">
      <dgm:prSet phldrT="[Text]"/>
      <dgm:spPr/>
      <dgm:t>
        <a:bodyPr/>
        <a:lstStyle/>
        <a:p>
          <a:r>
            <a:rPr lang="en-US" dirty="0"/>
            <a:t>Advance Features and Testing</a:t>
          </a:r>
        </a:p>
      </dgm:t>
    </dgm:pt>
    <dgm:pt modelId="{2C234AE1-2654-4F1F-9278-CB88F0BA70C2}" type="parTrans" cxnId="{BCBD3C8E-D3D0-490F-B465-13571F8546AF}">
      <dgm:prSet/>
      <dgm:spPr/>
      <dgm:t>
        <a:bodyPr/>
        <a:lstStyle/>
        <a:p>
          <a:endParaRPr lang="en-US"/>
        </a:p>
      </dgm:t>
    </dgm:pt>
    <dgm:pt modelId="{AA6EA461-301E-41D4-BFE9-5565E847FE5A}" type="sibTrans" cxnId="{BCBD3C8E-D3D0-490F-B465-13571F8546AF}">
      <dgm:prSet/>
      <dgm:spPr/>
      <dgm:t>
        <a:bodyPr/>
        <a:lstStyle/>
        <a:p>
          <a:endParaRPr lang="en-US"/>
        </a:p>
      </dgm:t>
    </dgm:pt>
    <dgm:pt modelId="{41D1C0C2-CBCC-404D-8F1B-B9B8FA478CA3}" type="pres">
      <dgm:prSet presAssocID="{EAE841A0-B33E-4C1F-AD8B-82CD7C96E676}" presName="Name0" presStyleCnt="0">
        <dgm:presLayoutVars>
          <dgm:dir/>
          <dgm:resizeHandles val="exact"/>
        </dgm:presLayoutVars>
      </dgm:prSet>
      <dgm:spPr/>
    </dgm:pt>
    <dgm:pt modelId="{592C81BF-C1FE-4C03-8F40-4C357B3190D5}" type="pres">
      <dgm:prSet presAssocID="{874EAED1-112C-4F16-87FF-AA985E5FEB9B}" presName="composite" presStyleCnt="0"/>
      <dgm:spPr/>
    </dgm:pt>
    <dgm:pt modelId="{858C151F-7AF5-4AD7-AC9A-39255C7D277A}" type="pres">
      <dgm:prSet presAssocID="{874EAED1-112C-4F16-87FF-AA985E5FEB9B}" presName="bgChev" presStyleLbl="node1" presStyleIdx="0" presStyleCnt="4" custScaleX="165870" custLinFactNeighborX="43539" custLinFactNeighborY="-51296"/>
      <dgm:spPr/>
    </dgm:pt>
    <dgm:pt modelId="{A9CE0A79-32CD-43D2-8928-6351252E2701}" type="pres">
      <dgm:prSet presAssocID="{874EAED1-112C-4F16-87FF-AA985E5FEB9B}" presName="txNode" presStyleLbl="fgAcc1" presStyleIdx="0" presStyleCnt="4" custScaleX="175337" custScaleY="70891" custLinFactNeighborX="34821" custLinFactNeighborY="55085">
        <dgm:presLayoutVars>
          <dgm:bulletEnabled val="1"/>
        </dgm:presLayoutVars>
      </dgm:prSet>
      <dgm:spPr/>
    </dgm:pt>
    <dgm:pt modelId="{5D0D1288-DDBB-466C-9A52-E42AD4B78939}" type="pres">
      <dgm:prSet presAssocID="{BAF67DE9-93C5-4226-B585-B2EBCBFB5293}" presName="compositeSpace" presStyleCnt="0"/>
      <dgm:spPr/>
    </dgm:pt>
    <dgm:pt modelId="{63502869-849F-4A63-A273-0DAC04CC08A0}" type="pres">
      <dgm:prSet presAssocID="{A03A2D39-10E4-4A35-9ACE-3D48843348B8}" presName="composite" presStyleCnt="0"/>
      <dgm:spPr/>
    </dgm:pt>
    <dgm:pt modelId="{FD0DC5F6-A970-4A00-B7DC-B1C8FAB7D20B}" type="pres">
      <dgm:prSet presAssocID="{A03A2D39-10E4-4A35-9ACE-3D48843348B8}" presName="bgChev" presStyleLbl="node1" presStyleIdx="1" presStyleCnt="4" custScaleX="152496" custLinFactNeighborX="43306" custLinFactNeighborY="-47872"/>
      <dgm:spPr/>
    </dgm:pt>
    <dgm:pt modelId="{DAA75180-B56E-41ED-B94A-5FD5926C4AD4}" type="pres">
      <dgm:prSet presAssocID="{A03A2D39-10E4-4A35-9ACE-3D48843348B8}" presName="txNode" presStyleLbl="fgAcc1" presStyleIdx="1" presStyleCnt="4" custScaleX="127313" custScaleY="84591" custLinFactNeighborX="27125" custLinFactNeighborY="55178">
        <dgm:presLayoutVars>
          <dgm:bulletEnabled val="1"/>
        </dgm:presLayoutVars>
      </dgm:prSet>
      <dgm:spPr/>
    </dgm:pt>
    <dgm:pt modelId="{A6DE65EC-C24F-4C9B-B611-17D05382DADC}" type="pres">
      <dgm:prSet presAssocID="{58738994-E9C1-4E76-AB43-438E48F87FBD}" presName="compositeSpace" presStyleCnt="0"/>
      <dgm:spPr/>
    </dgm:pt>
    <dgm:pt modelId="{6D91C425-81CC-4656-A398-2A605A4D1C6A}" type="pres">
      <dgm:prSet presAssocID="{784E26BF-F15B-4A12-8302-B3A80A1ED082}" presName="composite" presStyleCnt="0"/>
      <dgm:spPr/>
    </dgm:pt>
    <dgm:pt modelId="{6B7232FF-6F07-42B3-9614-D57F4340FCF4}" type="pres">
      <dgm:prSet presAssocID="{784E26BF-F15B-4A12-8302-B3A80A1ED082}" presName="bgChev" presStyleLbl="node1" presStyleIdx="2" presStyleCnt="4" custScaleX="153358" custScaleY="91035" custLinFactNeighborX="39035" custLinFactNeighborY="-48675"/>
      <dgm:spPr/>
    </dgm:pt>
    <dgm:pt modelId="{9ECF4EB4-C7D2-4802-9D74-2E445F7A4FE6}" type="pres">
      <dgm:prSet presAssocID="{784E26BF-F15B-4A12-8302-B3A80A1ED082}" presName="txNode" presStyleLbl="fgAcc1" presStyleIdx="2" presStyleCnt="4" custScaleX="199394" custScaleY="81343" custLinFactNeighborX="42262" custLinFactNeighborY="54366">
        <dgm:presLayoutVars>
          <dgm:bulletEnabled val="1"/>
        </dgm:presLayoutVars>
      </dgm:prSet>
      <dgm:spPr/>
    </dgm:pt>
    <dgm:pt modelId="{9FD8411A-31DC-49C1-82FA-B00869F8299A}" type="pres">
      <dgm:prSet presAssocID="{A619CA94-CB4F-44B3-8B32-D27E7488C7EF}" presName="compositeSpace" presStyleCnt="0"/>
      <dgm:spPr/>
    </dgm:pt>
    <dgm:pt modelId="{43FCD8E6-7B3B-47CD-ADF6-89F9F6EC7ADA}" type="pres">
      <dgm:prSet presAssocID="{C028181D-1962-4CD2-9948-4A8BA158A067}" presName="composite" presStyleCnt="0"/>
      <dgm:spPr/>
    </dgm:pt>
    <dgm:pt modelId="{AA244E2A-BFA3-4DB9-8F7C-D04BCA9D4DCB}" type="pres">
      <dgm:prSet presAssocID="{C028181D-1962-4CD2-9948-4A8BA158A067}" presName="bgChev" presStyleLbl="node1" presStyleIdx="3" presStyleCnt="4" custScaleX="141732" custScaleY="97291" custLinFactNeighborX="10612" custLinFactNeighborY="-38372"/>
      <dgm:spPr/>
    </dgm:pt>
    <dgm:pt modelId="{51E09F2F-187F-4DC6-87A2-E51D3563E7A5}" type="pres">
      <dgm:prSet presAssocID="{C028181D-1962-4CD2-9948-4A8BA158A067}" presName="txNode" presStyleLbl="fgAcc1" presStyleIdx="3" presStyleCnt="4" custScaleX="173767" custScaleY="139129" custLinFactY="97373" custLinFactNeighborX="-33143" custLinFactNeighborY="100000">
        <dgm:presLayoutVars>
          <dgm:bulletEnabled val="1"/>
        </dgm:presLayoutVars>
      </dgm:prSet>
      <dgm:spPr/>
    </dgm:pt>
  </dgm:ptLst>
  <dgm:cxnLst>
    <dgm:cxn modelId="{BCBD3C8E-D3D0-490F-B465-13571F8546AF}" srcId="{EAE841A0-B33E-4C1F-AD8B-82CD7C96E676}" destId="{C028181D-1962-4CD2-9948-4A8BA158A067}" srcOrd="3" destOrd="0" parTransId="{2C234AE1-2654-4F1F-9278-CB88F0BA70C2}" sibTransId="{AA6EA461-301E-41D4-BFE9-5565E847FE5A}"/>
    <dgm:cxn modelId="{513CBD3D-4A6A-4BE0-A0A6-F82420C8341D}" srcId="{EAE841A0-B33E-4C1F-AD8B-82CD7C96E676}" destId="{A03A2D39-10E4-4A35-9ACE-3D48843348B8}" srcOrd="1" destOrd="0" parTransId="{75304990-7D97-4163-B4C7-6A197307D681}" sibTransId="{58738994-E9C1-4E76-AB43-438E48F87FBD}"/>
    <dgm:cxn modelId="{01969D4B-5016-4591-BC83-4B4877A340B2}" type="presOf" srcId="{784E26BF-F15B-4A12-8302-B3A80A1ED082}" destId="{9ECF4EB4-C7D2-4802-9D74-2E445F7A4FE6}" srcOrd="0" destOrd="0" presId="urn:microsoft.com/office/officeart/2005/8/layout/chevronAccent+Icon"/>
    <dgm:cxn modelId="{0FBCEDA4-5F41-43FF-93B1-917A899067AE}" srcId="{EAE841A0-B33E-4C1F-AD8B-82CD7C96E676}" destId="{874EAED1-112C-4F16-87FF-AA985E5FEB9B}" srcOrd="0" destOrd="0" parTransId="{9F4283F9-61D4-4B6A-ABD0-38160DAF841C}" sibTransId="{BAF67DE9-93C5-4226-B585-B2EBCBFB5293}"/>
    <dgm:cxn modelId="{78AFFD64-8B23-4890-812B-E6353F641891}" srcId="{EAE841A0-B33E-4C1F-AD8B-82CD7C96E676}" destId="{784E26BF-F15B-4A12-8302-B3A80A1ED082}" srcOrd="2" destOrd="0" parTransId="{C528CC11-03B0-4E62-8EBF-ECC60929E4FF}" sibTransId="{A619CA94-CB4F-44B3-8B32-D27E7488C7EF}"/>
    <dgm:cxn modelId="{05C66900-6966-463F-B10F-F175632DE136}" type="presOf" srcId="{C028181D-1962-4CD2-9948-4A8BA158A067}" destId="{51E09F2F-187F-4DC6-87A2-E51D3563E7A5}" srcOrd="0" destOrd="0" presId="urn:microsoft.com/office/officeart/2005/8/layout/chevronAccent+Icon"/>
    <dgm:cxn modelId="{C5D614BB-5F84-4000-A99B-134D6F638F59}" type="presOf" srcId="{EAE841A0-B33E-4C1F-AD8B-82CD7C96E676}" destId="{41D1C0C2-CBCC-404D-8F1B-B9B8FA478CA3}" srcOrd="0" destOrd="0" presId="urn:microsoft.com/office/officeart/2005/8/layout/chevronAccent+Icon"/>
    <dgm:cxn modelId="{35704BF5-A460-4D60-AF6E-497897262F75}" type="presOf" srcId="{874EAED1-112C-4F16-87FF-AA985E5FEB9B}" destId="{A9CE0A79-32CD-43D2-8928-6351252E2701}" srcOrd="0" destOrd="0" presId="urn:microsoft.com/office/officeart/2005/8/layout/chevronAccent+Icon"/>
    <dgm:cxn modelId="{9C32F41C-D5E5-42EE-B55B-FC10CE9E5F69}" type="presOf" srcId="{A03A2D39-10E4-4A35-9ACE-3D48843348B8}" destId="{DAA75180-B56E-41ED-B94A-5FD5926C4AD4}" srcOrd="0" destOrd="0" presId="urn:microsoft.com/office/officeart/2005/8/layout/chevronAccent+Icon"/>
    <dgm:cxn modelId="{9D07F380-F6B7-4FD6-982B-F38F78FDC8F1}" type="presParOf" srcId="{41D1C0C2-CBCC-404D-8F1B-B9B8FA478CA3}" destId="{592C81BF-C1FE-4C03-8F40-4C357B3190D5}" srcOrd="0" destOrd="0" presId="urn:microsoft.com/office/officeart/2005/8/layout/chevronAccent+Icon"/>
    <dgm:cxn modelId="{05ED0F48-A08B-43AB-8BF5-4AFF216F0CD7}" type="presParOf" srcId="{592C81BF-C1FE-4C03-8F40-4C357B3190D5}" destId="{858C151F-7AF5-4AD7-AC9A-39255C7D277A}" srcOrd="0" destOrd="0" presId="urn:microsoft.com/office/officeart/2005/8/layout/chevronAccent+Icon"/>
    <dgm:cxn modelId="{E4F6DA77-18A2-4AB8-9E3B-4312EB80B5C9}" type="presParOf" srcId="{592C81BF-C1FE-4C03-8F40-4C357B3190D5}" destId="{A9CE0A79-32CD-43D2-8928-6351252E2701}" srcOrd="1" destOrd="0" presId="urn:microsoft.com/office/officeart/2005/8/layout/chevronAccent+Icon"/>
    <dgm:cxn modelId="{10FB58B1-74E4-4C78-B5F6-97061ADC14E0}" type="presParOf" srcId="{41D1C0C2-CBCC-404D-8F1B-B9B8FA478CA3}" destId="{5D0D1288-DDBB-466C-9A52-E42AD4B78939}" srcOrd="1" destOrd="0" presId="urn:microsoft.com/office/officeart/2005/8/layout/chevronAccent+Icon"/>
    <dgm:cxn modelId="{DFFABB03-746C-4BFA-B173-4FCD7D748E0F}" type="presParOf" srcId="{41D1C0C2-CBCC-404D-8F1B-B9B8FA478CA3}" destId="{63502869-849F-4A63-A273-0DAC04CC08A0}" srcOrd="2" destOrd="0" presId="urn:microsoft.com/office/officeart/2005/8/layout/chevronAccent+Icon"/>
    <dgm:cxn modelId="{ED1DC432-DA45-4E4F-A05D-B2217D952C1F}" type="presParOf" srcId="{63502869-849F-4A63-A273-0DAC04CC08A0}" destId="{FD0DC5F6-A970-4A00-B7DC-B1C8FAB7D20B}" srcOrd="0" destOrd="0" presId="urn:microsoft.com/office/officeart/2005/8/layout/chevronAccent+Icon"/>
    <dgm:cxn modelId="{D59CFD03-6DCE-4970-8D7D-3F70705E03B1}" type="presParOf" srcId="{63502869-849F-4A63-A273-0DAC04CC08A0}" destId="{DAA75180-B56E-41ED-B94A-5FD5926C4AD4}" srcOrd="1" destOrd="0" presId="urn:microsoft.com/office/officeart/2005/8/layout/chevronAccent+Icon"/>
    <dgm:cxn modelId="{41EDB5DF-17CD-49CF-83A4-A90A38E67B23}" type="presParOf" srcId="{41D1C0C2-CBCC-404D-8F1B-B9B8FA478CA3}" destId="{A6DE65EC-C24F-4C9B-B611-17D05382DADC}" srcOrd="3" destOrd="0" presId="urn:microsoft.com/office/officeart/2005/8/layout/chevronAccent+Icon"/>
    <dgm:cxn modelId="{3BC7D12A-74C1-43DE-AAD3-76060B0A3AF2}" type="presParOf" srcId="{41D1C0C2-CBCC-404D-8F1B-B9B8FA478CA3}" destId="{6D91C425-81CC-4656-A398-2A605A4D1C6A}" srcOrd="4" destOrd="0" presId="urn:microsoft.com/office/officeart/2005/8/layout/chevronAccent+Icon"/>
    <dgm:cxn modelId="{2E3F499C-6861-474E-9B9B-430F5742B71B}" type="presParOf" srcId="{6D91C425-81CC-4656-A398-2A605A4D1C6A}" destId="{6B7232FF-6F07-42B3-9614-D57F4340FCF4}" srcOrd="0" destOrd="0" presId="urn:microsoft.com/office/officeart/2005/8/layout/chevronAccent+Icon"/>
    <dgm:cxn modelId="{A3CBA88B-58FB-4FE3-9BB2-B22969334BB7}" type="presParOf" srcId="{6D91C425-81CC-4656-A398-2A605A4D1C6A}" destId="{9ECF4EB4-C7D2-4802-9D74-2E445F7A4FE6}" srcOrd="1" destOrd="0" presId="urn:microsoft.com/office/officeart/2005/8/layout/chevronAccent+Icon"/>
    <dgm:cxn modelId="{C9AC2522-CF0D-4986-9DBC-DBFE7D41CE0C}" type="presParOf" srcId="{41D1C0C2-CBCC-404D-8F1B-B9B8FA478CA3}" destId="{9FD8411A-31DC-49C1-82FA-B00869F8299A}" srcOrd="5" destOrd="0" presId="urn:microsoft.com/office/officeart/2005/8/layout/chevronAccent+Icon"/>
    <dgm:cxn modelId="{9CD18CF1-1983-4556-B293-E36CDF06731C}" type="presParOf" srcId="{41D1C0C2-CBCC-404D-8F1B-B9B8FA478CA3}" destId="{43FCD8E6-7B3B-47CD-ADF6-89F9F6EC7ADA}" srcOrd="6" destOrd="0" presId="urn:microsoft.com/office/officeart/2005/8/layout/chevronAccent+Icon"/>
    <dgm:cxn modelId="{3865C9A9-188D-4B76-8532-8D593FF672FB}" type="presParOf" srcId="{43FCD8E6-7B3B-47CD-ADF6-89F9F6EC7ADA}" destId="{AA244E2A-BFA3-4DB9-8F7C-D04BCA9D4DCB}" srcOrd="0" destOrd="0" presId="urn:microsoft.com/office/officeart/2005/8/layout/chevronAccent+Icon"/>
    <dgm:cxn modelId="{C7561856-58C4-4D3A-A202-5C6A841FA961}" type="presParOf" srcId="{43FCD8E6-7B3B-47CD-ADF6-89F9F6EC7ADA}" destId="{51E09F2F-187F-4DC6-87A2-E51D3563E7A5}" srcOrd="1" destOrd="0" presId="urn:microsoft.com/office/officeart/2005/8/layout/chevronAccent+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3D6EAA-C2A8-4716-80E0-404BF49D3058}"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237C0403-C3F4-4784-AEEA-66614D856AE6}">
      <dgm:prSet phldrT="[Text]" custT="1"/>
      <dgm:spPr/>
      <dgm:t>
        <a:bodyPr/>
        <a:lstStyle/>
        <a:p>
          <a:r>
            <a:rPr lang="en-US" sz="2400" dirty="0"/>
            <a:t>Sign up</a:t>
          </a:r>
        </a:p>
      </dgm:t>
    </dgm:pt>
    <dgm:pt modelId="{D41FFB1F-0366-441C-B941-AE4E4CEF62C3}" type="parTrans" cxnId="{1CBE65D0-2289-4090-8937-10AD299C99A1}">
      <dgm:prSet/>
      <dgm:spPr/>
      <dgm:t>
        <a:bodyPr/>
        <a:lstStyle/>
        <a:p>
          <a:endParaRPr lang="en-US"/>
        </a:p>
      </dgm:t>
    </dgm:pt>
    <dgm:pt modelId="{3771B423-D0D1-4119-A3C7-A7E767E5F7A1}" type="sibTrans" cxnId="{1CBE65D0-2289-4090-8937-10AD299C99A1}">
      <dgm:prSet/>
      <dgm:spPr/>
      <dgm:t>
        <a:bodyPr/>
        <a:lstStyle/>
        <a:p>
          <a:endParaRPr lang="en-US"/>
        </a:p>
      </dgm:t>
    </dgm:pt>
    <dgm:pt modelId="{FA2730A3-EB27-4CF3-A747-3F3837D4EE52}">
      <dgm:prSet phldrT="[Text]"/>
      <dgm:spPr/>
      <dgm:t>
        <a:bodyPr/>
        <a:lstStyle/>
        <a:p>
          <a:r>
            <a:rPr lang="en-US" dirty="0"/>
            <a:t>Log in</a:t>
          </a:r>
        </a:p>
      </dgm:t>
    </dgm:pt>
    <dgm:pt modelId="{5E4C7EAC-AAC2-4357-B057-1ABF6EDFC437}" type="parTrans" cxnId="{B42EBB13-9500-4C03-98B9-A6EB737F2F6B}">
      <dgm:prSet/>
      <dgm:spPr/>
      <dgm:t>
        <a:bodyPr/>
        <a:lstStyle/>
        <a:p>
          <a:endParaRPr lang="en-US"/>
        </a:p>
      </dgm:t>
    </dgm:pt>
    <dgm:pt modelId="{7F07A885-1F9D-4325-B686-666E267189E7}" type="sibTrans" cxnId="{B42EBB13-9500-4C03-98B9-A6EB737F2F6B}">
      <dgm:prSet/>
      <dgm:spPr/>
      <dgm:t>
        <a:bodyPr/>
        <a:lstStyle/>
        <a:p>
          <a:endParaRPr lang="en-US"/>
        </a:p>
      </dgm:t>
    </dgm:pt>
    <dgm:pt modelId="{05A22F69-BC7C-4048-B895-E0AA204487AE}">
      <dgm:prSet phldrT="[Text]" custT="1"/>
      <dgm:spPr/>
      <dgm:t>
        <a:bodyPr/>
        <a:lstStyle/>
        <a:p>
          <a:r>
            <a:rPr lang="en-US" sz="2800" dirty="0"/>
            <a:t>Cart</a:t>
          </a:r>
        </a:p>
      </dgm:t>
    </dgm:pt>
    <dgm:pt modelId="{D41A1BAF-91B9-4440-9647-97DFD5CDE6B5}" type="parTrans" cxnId="{67054118-537A-4713-AECA-E83AAAED1A39}">
      <dgm:prSet/>
      <dgm:spPr/>
      <dgm:t>
        <a:bodyPr/>
        <a:lstStyle/>
        <a:p>
          <a:endParaRPr lang="en-US"/>
        </a:p>
      </dgm:t>
    </dgm:pt>
    <dgm:pt modelId="{66515AAF-DA28-4846-9E01-715C99B0B53C}" type="sibTrans" cxnId="{67054118-537A-4713-AECA-E83AAAED1A39}">
      <dgm:prSet/>
      <dgm:spPr/>
      <dgm:t>
        <a:bodyPr/>
        <a:lstStyle/>
        <a:p>
          <a:endParaRPr lang="en-US"/>
        </a:p>
      </dgm:t>
    </dgm:pt>
    <dgm:pt modelId="{F8ADE993-6843-4B6A-BBE2-AE2B42AE61E0}">
      <dgm:prSet phldrT="[Text]"/>
      <dgm:spPr/>
      <dgm:t>
        <a:bodyPr/>
        <a:lstStyle/>
        <a:p>
          <a:r>
            <a:rPr lang="en-US" dirty="0"/>
            <a:t>View, Browse, Search for Items</a:t>
          </a:r>
        </a:p>
      </dgm:t>
    </dgm:pt>
    <dgm:pt modelId="{14AF2848-C507-4252-B02F-80A328704DAC}" type="parTrans" cxnId="{F848EA55-2E0A-4A19-8376-E026782384F1}">
      <dgm:prSet/>
      <dgm:spPr/>
      <dgm:t>
        <a:bodyPr/>
        <a:lstStyle/>
        <a:p>
          <a:endParaRPr lang="en-US"/>
        </a:p>
      </dgm:t>
    </dgm:pt>
    <dgm:pt modelId="{14245869-EBAE-4BDF-BA55-43BEC391FF28}" type="sibTrans" cxnId="{F848EA55-2E0A-4A19-8376-E026782384F1}">
      <dgm:prSet/>
      <dgm:spPr/>
      <dgm:t>
        <a:bodyPr/>
        <a:lstStyle/>
        <a:p>
          <a:endParaRPr lang="en-US"/>
        </a:p>
      </dgm:t>
    </dgm:pt>
    <dgm:pt modelId="{7002B9DE-477F-47B1-9B7E-700B8C029C1B}">
      <dgm:prSet phldrT="[Text]" custT="1"/>
      <dgm:spPr/>
      <dgm:t>
        <a:bodyPr/>
        <a:lstStyle/>
        <a:p>
          <a:r>
            <a:rPr lang="en-US" sz="2000" dirty="0"/>
            <a:t>Taxes and Shipment Charges</a:t>
          </a:r>
          <a:endParaRPr lang="en-US" sz="1400" dirty="0"/>
        </a:p>
      </dgm:t>
    </dgm:pt>
    <dgm:pt modelId="{75EF3378-5B24-48E1-B004-CD8452211738}" type="parTrans" cxnId="{498B8232-4F30-414C-B71D-82E3D1BE197F}">
      <dgm:prSet/>
      <dgm:spPr/>
      <dgm:t>
        <a:bodyPr/>
        <a:lstStyle/>
        <a:p>
          <a:endParaRPr lang="en-US"/>
        </a:p>
      </dgm:t>
    </dgm:pt>
    <dgm:pt modelId="{7F53BB6A-CB4D-4D59-A950-F4188AB5C22D}" type="sibTrans" cxnId="{498B8232-4F30-414C-B71D-82E3D1BE197F}">
      <dgm:prSet/>
      <dgm:spPr/>
      <dgm:t>
        <a:bodyPr/>
        <a:lstStyle/>
        <a:p>
          <a:endParaRPr lang="en-US"/>
        </a:p>
      </dgm:t>
    </dgm:pt>
    <dgm:pt modelId="{CB347B49-E0C2-49F0-8B5B-2D519411B45D}">
      <dgm:prSet phldrT="[Text]"/>
      <dgm:spPr/>
      <dgm:t>
        <a:bodyPr/>
        <a:lstStyle/>
        <a:p>
          <a:endParaRPr lang="en-US" dirty="0"/>
        </a:p>
      </dgm:t>
    </dgm:pt>
    <dgm:pt modelId="{51573974-2D3B-47F8-BD5F-F20BFE5FB496}" type="parTrans" cxnId="{233C911F-A2C8-403C-B32B-896AF080FFA8}">
      <dgm:prSet/>
      <dgm:spPr/>
      <dgm:t>
        <a:bodyPr/>
        <a:lstStyle/>
        <a:p>
          <a:endParaRPr lang="en-US"/>
        </a:p>
      </dgm:t>
    </dgm:pt>
    <dgm:pt modelId="{D55040BF-B968-4E1F-9C8C-3FBB85AE2155}" type="sibTrans" cxnId="{233C911F-A2C8-403C-B32B-896AF080FFA8}">
      <dgm:prSet/>
      <dgm:spPr/>
      <dgm:t>
        <a:bodyPr/>
        <a:lstStyle/>
        <a:p>
          <a:endParaRPr lang="en-US"/>
        </a:p>
      </dgm:t>
    </dgm:pt>
    <dgm:pt modelId="{35D935A5-EFA3-447A-B865-CC7CC4F57CCF}" type="pres">
      <dgm:prSet presAssocID="{643D6EAA-C2A8-4716-80E0-404BF49D3058}" presName="Name0" presStyleCnt="0">
        <dgm:presLayoutVars>
          <dgm:dir/>
          <dgm:animLvl val="lvl"/>
          <dgm:resizeHandles val="exact"/>
        </dgm:presLayoutVars>
      </dgm:prSet>
      <dgm:spPr/>
    </dgm:pt>
    <dgm:pt modelId="{8B4F038B-194C-45FE-B9EC-6D974F1EBE74}" type="pres">
      <dgm:prSet presAssocID="{237C0403-C3F4-4784-AEEA-66614D856AE6}" presName="compositeNode" presStyleCnt="0">
        <dgm:presLayoutVars>
          <dgm:bulletEnabled val="1"/>
        </dgm:presLayoutVars>
      </dgm:prSet>
      <dgm:spPr/>
    </dgm:pt>
    <dgm:pt modelId="{BD28972C-35A8-4D2F-B114-DBB0B7A231DB}" type="pres">
      <dgm:prSet presAssocID="{237C0403-C3F4-4784-AEEA-66614D856AE6}" presName="bgRect" presStyleLbl="node1" presStyleIdx="0" presStyleCnt="3" custScaleX="87218" custScaleY="39902"/>
      <dgm:spPr/>
    </dgm:pt>
    <dgm:pt modelId="{8E2B6993-2B26-47AA-995E-9475664BAAC6}" type="pres">
      <dgm:prSet presAssocID="{237C0403-C3F4-4784-AEEA-66614D856AE6}" presName="parentNode" presStyleLbl="node1" presStyleIdx="0" presStyleCnt="3">
        <dgm:presLayoutVars>
          <dgm:chMax val="0"/>
          <dgm:bulletEnabled val="1"/>
        </dgm:presLayoutVars>
      </dgm:prSet>
      <dgm:spPr/>
    </dgm:pt>
    <dgm:pt modelId="{99A31026-B593-4A75-AED9-4B8D85A6F3BD}" type="pres">
      <dgm:prSet presAssocID="{237C0403-C3F4-4784-AEEA-66614D856AE6}" presName="childNode" presStyleLbl="node1" presStyleIdx="0" presStyleCnt="3">
        <dgm:presLayoutVars>
          <dgm:bulletEnabled val="1"/>
        </dgm:presLayoutVars>
      </dgm:prSet>
      <dgm:spPr/>
    </dgm:pt>
    <dgm:pt modelId="{AD8F8CB1-6D63-4EED-BB08-123F18623A51}" type="pres">
      <dgm:prSet presAssocID="{3771B423-D0D1-4119-A3C7-A7E767E5F7A1}" presName="hSp" presStyleCnt="0"/>
      <dgm:spPr/>
    </dgm:pt>
    <dgm:pt modelId="{8B815223-7BA6-4BFB-98B1-BC6ABC67077E}" type="pres">
      <dgm:prSet presAssocID="{3771B423-D0D1-4119-A3C7-A7E767E5F7A1}" presName="vProcSp" presStyleCnt="0"/>
      <dgm:spPr/>
    </dgm:pt>
    <dgm:pt modelId="{3FE69B99-0946-4FA8-96F8-44727DF7EE66}" type="pres">
      <dgm:prSet presAssocID="{3771B423-D0D1-4119-A3C7-A7E767E5F7A1}" presName="vSp1" presStyleCnt="0"/>
      <dgm:spPr/>
    </dgm:pt>
    <dgm:pt modelId="{C7BBC52B-DB16-44DD-B154-217F0E493D86}" type="pres">
      <dgm:prSet presAssocID="{3771B423-D0D1-4119-A3C7-A7E767E5F7A1}" presName="simulatedConn" presStyleLbl="solidFgAcc1" presStyleIdx="0" presStyleCnt="2" custLinFactY="-200000" custLinFactNeighborX="-9352" custLinFactNeighborY="-244525"/>
      <dgm:spPr/>
    </dgm:pt>
    <dgm:pt modelId="{E5011D4F-6735-4BCF-9F73-3FCACDFBA32C}" type="pres">
      <dgm:prSet presAssocID="{3771B423-D0D1-4119-A3C7-A7E767E5F7A1}" presName="vSp2" presStyleCnt="0"/>
      <dgm:spPr/>
    </dgm:pt>
    <dgm:pt modelId="{3C34E4A8-ABBA-441C-B242-D5B078E456D7}" type="pres">
      <dgm:prSet presAssocID="{3771B423-D0D1-4119-A3C7-A7E767E5F7A1}" presName="sibTrans" presStyleCnt="0"/>
      <dgm:spPr/>
    </dgm:pt>
    <dgm:pt modelId="{20B70963-4BF7-4320-93D2-25624FD17AB3}" type="pres">
      <dgm:prSet presAssocID="{05A22F69-BC7C-4048-B895-E0AA204487AE}" presName="compositeNode" presStyleCnt="0">
        <dgm:presLayoutVars>
          <dgm:bulletEnabled val="1"/>
        </dgm:presLayoutVars>
      </dgm:prSet>
      <dgm:spPr/>
    </dgm:pt>
    <dgm:pt modelId="{71EC7BD5-F7B5-4A98-8D67-B360DA683A99}" type="pres">
      <dgm:prSet presAssocID="{05A22F69-BC7C-4048-B895-E0AA204487AE}" presName="bgRect" presStyleLbl="node1" presStyleIdx="1" presStyleCnt="3" custScaleX="103512" custScaleY="53203"/>
      <dgm:spPr/>
    </dgm:pt>
    <dgm:pt modelId="{03F28D53-806F-4DFF-8A64-DAB108397265}" type="pres">
      <dgm:prSet presAssocID="{05A22F69-BC7C-4048-B895-E0AA204487AE}" presName="parentNode" presStyleLbl="node1" presStyleIdx="1" presStyleCnt="3">
        <dgm:presLayoutVars>
          <dgm:chMax val="0"/>
          <dgm:bulletEnabled val="1"/>
        </dgm:presLayoutVars>
      </dgm:prSet>
      <dgm:spPr/>
    </dgm:pt>
    <dgm:pt modelId="{98AF9D40-DC06-47C0-822C-B50892AD942D}" type="pres">
      <dgm:prSet presAssocID="{05A22F69-BC7C-4048-B895-E0AA204487AE}" presName="childNode" presStyleLbl="node1" presStyleIdx="1" presStyleCnt="3">
        <dgm:presLayoutVars>
          <dgm:bulletEnabled val="1"/>
        </dgm:presLayoutVars>
      </dgm:prSet>
      <dgm:spPr/>
    </dgm:pt>
    <dgm:pt modelId="{ACF13872-CCA0-43F6-8B5D-45BA5F39A049}" type="pres">
      <dgm:prSet presAssocID="{66515AAF-DA28-4846-9E01-715C99B0B53C}" presName="hSp" presStyleCnt="0"/>
      <dgm:spPr/>
    </dgm:pt>
    <dgm:pt modelId="{BC60C4A1-AA86-4FD7-AAE0-83BBB33789C5}" type="pres">
      <dgm:prSet presAssocID="{66515AAF-DA28-4846-9E01-715C99B0B53C}" presName="vProcSp" presStyleCnt="0"/>
      <dgm:spPr/>
    </dgm:pt>
    <dgm:pt modelId="{D1507E4E-7E97-4373-9CAD-E9127664CFB3}" type="pres">
      <dgm:prSet presAssocID="{66515AAF-DA28-4846-9E01-715C99B0B53C}" presName="vSp1" presStyleCnt="0"/>
      <dgm:spPr/>
    </dgm:pt>
    <dgm:pt modelId="{1686A89A-6752-4B0E-A3BA-2322A5E93E2C}" type="pres">
      <dgm:prSet presAssocID="{66515AAF-DA28-4846-9E01-715C99B0B53C}" presName="simulatedConn" presStyleLbl="solidFgAcc1" presStyleIdx="1" presStyleCnt="2" custLinFactY="-200000" custLinFactNeighborX="-4676" custLinFactNeighborY="-223224"/>
      <dgm:spPr/>
    </dgm:pt>
    <dgm:pt modelId="{D4B69060-10A2-49AD-81C1-89DECEDE0E4F}" type="pres">
      <dgm:prSet presAssocID="{66515AAF-DA28-4846-9E01-715C99B0B53C}" presName="vSp2" presStyleCnt="0"/>
      <dgm:spPr/>
    </dgm:pt>
    <dgm:pt modelId="{68BE0B63-A43A-44F5-9207-0EEAE45B3120}" type="pres">
      <dgm:prSet presAssocID="{66515AAF-DA28-4846-9E01-715C99B0B53C}" presName="sibTrans" presStyleCnt="0"/>
      <dgm:spPr/>
    </dgm:pt>
    <dgm:pt modelId="{CD268204-AE5B-428B-BD44-E80ED036BE5D}" type="pres">
      <dgm:prSet presAssocID="{7002B9DE-477F-47B1-9B7E-700B8C029C1B}" presName="compositeNode" presStyleCnt="0">
        <dgm:presLayoutVars>
          <dgm:bulletEnabled val="1"/>
        </dgm:presLayoutVars>
      </dgm:prSet>
      <dgm:spPr/>
    </dgm:pt>
    <dgm:pt modelId="{9ED78410-496B-4E35-8802-2A40F684DA2A}" type="pres">
      <dgm:prSet presAssocID="{7002B9DE-477F-47B1-9B7E-700B8C029C1B}" presName="bgRect" presStyleLbl="node1" presStyleIdx="2" presStyleCnt="3" custScaleX="82472" custScaleY="53012" custLinFactNeighborX="-86" custLinFactNeighborY="-1574"/>
      <dgm:spPr/>
    </dgm:pt>
    <dgm:pt modelId="{78444EE7-3E34-4D50-9661-7134886950DA}" type="pres">
      <dgm:prSet presAssocID="{7002B9DE-477F-47B1-9B7E-700B8C029C1B}" presName="parentNode" presStyleLbl="node1" presStyleIdx="2" presStyleCnt="3">
        <dgm:presLayoutVars>
          <dgm:chMax val="0"/>
          <dgm:bulletEnabled val="1"/>
        </dgm:presLayoutVars>
      </dgm:prSet>
      <dgm:spPr/>
    </dgm:pt>
    <dgm:pt modelId="{3041BF68-5B59-41DC-903D-E3F80A8F6BFC}" type="pres">
      <dgm:prSet presAssocID="{7002B9DE-477F-47B1-9B7E-700B8C029C1B}" presName="childNode" presStyleLbl="node1" presStyleIdx="2" presStyleCnt="3">
        <dgm:presLayoutVars>
          <dgm:bulletEnabled val="1"/>
        </dgm:presLayoutVars>
      </dgm:prSet>
      <dgm:spPr/>
    </dgm:pt>
  </dgm:ptLst>
  <dgm:cxnLst>
    <dgm:cxn modelId="{233C911F-A2C8-403C-B32B-896AF080FFA8}" srcId="{7002B9DE-477F-47B1-9B7E-700B8C029C1B}" destId="{CB347B49-E0C2-49F0-8B5B-2D519411B45D}" srcOrd="0" destOrd="0" parTransId="{51573974-2D3B-47F8-BD5F-F20BFE5FB496}" sibTransId="{D55040BF-B968-4E1F-9C8C-3FBB85AE2155}"/>
    <dgm:cxn modelId="{96C21B8F-470A-4359-8A9D-A4B8B0D28A12}" type="presOf" srcId="{05A22F69-BC7C-4048-B895-E0AA204487AE}" destId="{71EC7BD5-F7B5-4A98-8D67-B360DA683A99}" srcOrd="0" destOrd="0" presId="urn:microsoft.com/office/officeart/2005/8/layout/hProcess7"/>
    <dgm:cxn modelId="{C577A5C0-EA2E-4E51-8FD2-62C3D4689ECF}" type="presOf" srcId="{7002B9DE-477F-47B1-9B7E-700B8C029C1B}" destId="{9ED78410-496B-4E35-8802-2A40F684DA2A}" srcOrd="0" destOrd="0" presId="urn:microsoft.com/office/officeart/2005/8/layout/hProcess7"/>
    <dgm:cxn modelId="{98E03D48-F203-4B0C-A111-EFAC5852AD30}" type="presOf" srcId="{05A22F69-BC7C-4048-B895-E0AA204487AE}" destId="{03F28D53-806F-4DFF-8A64-DAB108397265}" srcOrd="1" destOrd="0" presId="urn:microsoft.com/office/officeart/2005/8/layout/hProcess7"/>
    <dgm:cxn modelId="{C239F114-32BB-4470-B9D3-D314062ACEC9}" type="presOf" srcId="{237C0403-C3F4-4784-AEEA-66614D856AE6}" destId="{8E2B6993-2B26-47AA-995E-9475664BAAC6}" srcOrd="1" destOrd="0" presId="urn:microsoft.com/office/officeart/2005/8/layout/hProcess7"/>
    <dgm:cxn modelId="{498B8232-4F30-414C-B71D-82E3D1BE197F}" srcId="{643D6EAA-C2A8-4716-80E0-404BF49D3058}" destId="{7002B9DE-477F-47B1-9B7E-700B8C029C1B}" srcOrd="2" destOrd="0" parTransId="{75EF3378-5B24-48E1-B004-CD8452211738}" sibTransId="{7F53BB6A-CB4D-4D59-A950-F4188AB5C22D}"/>
    <dgm:cxn modelId="{37E14227-0685-49F7-ACCD-8ED2C5B0A54D}" type="presOf" srcId="{7002B9DE-477F-47B1-9B7E-700B8C029C1B}" destId="{78444EE7-3E34-4D50-9661-7134886950DA}" srcOrd="1" destOrd="0" presId="urn:microsoft.com/office/officeart/2005/8/layout/hProcess7"/>
    <dgm:cxn modelId="{B42EBB13-9500-4C03-98B9-A6EB737F2F6B}" srcId="{237C0403-C3F4-4784-AEEA-66614D856AE6}" destId="{FA2730A3-EB27-4CF3-A747-3F3837D4EE52}" srcOrd="0" destOrd="0" parTransId="{5E4C7EAC-AAC2-4357-B057-1ABF6EDFC437}" sibTransId="{7F07A885-1F9D-4325-B686-666E267189E7}"/>
    <dgm:cxn modelId="{96C5A2C9-373C-4FF9-A149-E16C534004EC}" type="presOf" srcId="{FA2730A3-EB27-4CF3-A747-3F3837D4EE52}" destId="{99A31026-B593-4A75-AED9-4B8D85A6F3BD}" srcOrd="0" destOrd="0" presId="urn:microsoft.com/office/officeart/2005/8/layout/hProcess7"/>
    <dgm:cxn modelId="{1CBE65D0-2289-4090-8937-10AD299C99A1}" srcId="{643D6EAA-C2A8-4716-80E0-404BF49D3058}" destId="{237C0403-C3F4-4784-AEEA-66614D856AE6}" srcOrd="0" destOrd="0" parTransId="{D41FFB1F-0366-441C-B941-AE4E4CEF62C3}" sibTransId="{3771B423-D0D1-4119-A3C7-A7E767E5F7A1}"/>
    <dgm:cxn modelId="{62C420DC-B7D0-4997-BB5F-BBBA97219D4E}" type="presOf" srcId="{F8ADE993-6843-4B6A-BBE2-AE2B42AE61E0}" destId="{98AF9D40-DC06-47C0-822C-B50892AD942D}" srcOrd="0" destOrd="0" presId="urn:microsoft.com/office/officeart/2005/8/layout/hProcess7"/>
    <dgm:cxn modelId="{F848EA55-2E0A-4A19-8376-E026782384F1}" srcId="{05A22F69-BC7C-4048-B895-E0AA204487AE}" destId="{F8ADE993-6843-4B6A-BBE2-AE2B42AE61E0}" srcOrd="0" destOrd="0" parTransId="{14AF2848-C507-4252-B02F-80A328704DAC}" sibTransId="{14245869-EBAE-4BDF-BA55-43BEC391FF28}"/>
    <dgm:cxn modelId="{4AF1F7C3-72C1-4751-85FC-ED4B33EEE199}" type="presOf" srcId="{237C0403-C3F4-4784-AEEA-66614D856AE6}" destId="{BD28972C-35A8-4D2F-B114-DBB0B7A231DB}" srcOrd="0" destOrd="0" presId="urn:microsoft.com/office/officeart/2005/8/layout/hProcess7"/>
    <dgm:cxn modelId="{67054118-537A-4713-AECA-E83AAAED1A39}" srcId="{643D6EAA-C2A8-4716-80E0-404BF49D3058}" destId="{05A22F69-BC7C-4048-B895-E0AA204487AE}" srcOrd="1" destOrd="0" parTransId="{D41A1BAF-91B9-4440-9647-97DFD5CDE6B5}" sibTransId="{66515AAF-DA28-4846-9E01-715C99B0B53C}"/>
    <dgm:cxn modelId="{9D60ACDE-8C10-4E68-9F5B-D32883012274}" type="presOf" srcId="{CB347B49-E0C2-49F0-8B5B-2D519411B45D}" destId="{3041BF68-5B59-41DC-903D-E3F80A8F6BFC}" srcOrd="0" destOrd="0" presId="urn:microsoft.com/office/officeart/2005/8/layout/hProcess7"/>
    <dgm:cxn modelId="{9989D193-D7FF-4D0F-B645-8F1F4744694B}" type="presOf" srcId="{643D6EAA-C2A8-4716-80E0-404BF49D3058}" destId="{35D935A5-EFA3-447A-B865-CC7CC4F57CCF}" srcOrd="0" destOrd="0" presId="urn:microsoft.com/office/officeart/2005/8/layout/hProcess7"/>
    <dgm:cxn modelId="{A787F1EB-6D06-480C-BED4-D7509145FFF5}" type="presParOf" srcId="{35D935A5-EFA3-447A-B865-CC7CC4F57CCF}" destId="{8B4F038B-194C-45FE-B9EC-6D974F1EBE74}" srcOrd="0" destOrd="0" presId="urn:microsoft.com/office/officeart/2005/8/layout/hProcess7"/>
    <dgm:cxn modelId="{71F3FA6F-46B9-4AB6-A46E-FCB7C3B29A9D}" type="presParOf" srcId="{8B4F038B-194C-45FE-B9EC-6D974F1EBE74}" destId="{BD28972C-35A8-4D2F-B114-DBB0B7A231DB}" srcOrd="0" destOrd="0" presId="urn:microsoft.com/office/officeart/2005/8/layout/hProcess7"/>
    <dgm:cxn modelId="{59CF4212-DF3D-43C7-845B-EADB820D472D}" type="presParOf" srcId="{8B4F038B-194C-45FE-B9EC-6D974F1EBE74}" destId="{8E2B6993-2B26-47AA-995E-9475664BAAC6}" srcOrd="1" destOrd="0" presId="urn:microsoft.com/office/officeart/2005/8/layout/hProcess7"/>
    <dgm:cxn modelId="{C9C7899B-6D8E-4D86-87C2-9C57B56D21D6}" type="presParOf" srcId="{8B4F038B-194C-45FE-B9EC-6D974F1EBE74}" destId="{99A31026-B593-4A75-AED9-4B8D85A6F3BD}" srcOrd="2" destOrd="0" presId="urn:microsoft.com/office/officeart/2005/8/layout/hProcess7"/>
    <dgm:cxn modelId="{2D015C8C-38B5-4882-B624-F29CD8D9E36E}" type="presParOf" srcId="{35D935A5-EFA3-447A-B865-CC7CC4F57CCF}" destId="{AD8F8CB1-6D63-4EED-BB08-123F18623A51}" srcOrd="1" destOrd="0" presId="urn:microsoft.com/office/officeart/2005/8/layout/hProcess7"/>
    <dgm:cxn modelId="{11A25981-C6B0-453F-BACE-B4AF7017B2B0}" type="presParOf" srcId="{35D935A5-EFA3-447A-B865-CC7CC4F57CCF}" destId="{8B815223-7BA6-4BFB-98B1-BC6ABC67077E}" srcOrd="2" destOrd="0" presId="urn:microsoft.com/office/officeart/2005/8/layout/hProcess7"/>
    <dgm:cxn modelId="{4D73E74F-28E0-415B-B8B0-8073D5403D7A}" type="presParOf" srcId="{8B815223-7BA6-4BFB-98B1-BC6ABC67077E}" destId="{3FE69B99-0946-4FA8-96F8-44727DF7EE66}" srcOrd="0" destOrd="0" presId="urn:microsoft.com/office/officeart/2005/8/layout/hProcess7"/>
    <dgm:cxn modelId="{64A5290D-3F18-400B-B394-E6B0079AA7A2}" type="presParOf" srcId="{8B815223-7BA6-4BFB-98B1-BC6ABC67077E}" destId="{C7BBC52B-DB16-44DD-B154-217F0E493D86}" srcOrd="1" destOrd="0" presId="urn:microsoft.com/office/officeart/2005/8/layout/hProcess7"/>
    <dgm:cxn modelId="{6F288D1C-B43E-485B-9ACB-4EE8A7C40951}" type="presParOf" srcId="{8B815223-7BA6-4BFB-98B1-BC6ABC67077E}" destId="{E5011D4F-6735-4BCF-9F73-3FCACDFBA32C}" srcOrd="2" destOrd="0" presId="urn:microsoft.com/office/officeart/2005/8/layout/hProcess7"/>
    <dgm:cxn modelId="{784017C1-1BC5-4CAB-9089-F8B531DCCC37}" type="presParOf" srcId="{35D935A5-EFA3-447A-B865-CC7CC4F57CCF}" destId="{3C34E4A8-ABBA-441C-B242-D5B078E456D7}" srcOrd="3" destOrd="0" presId="urn:microsoft.com/office/officeart/2005/8/layout/hProcess7"/>
    <dgm:cxn modelId="{D7AB433C-B301-4AA8-99B4-7E22EDBB31D1}" type="presParOf" srcId="{35D935A5-EFA3-447A-B865-CC7CC4F57CCF}" destId="{20B70963-4BF7-4320-93D2-25624FD17AB3}" srcOrd="4" destOrd="0" presId="urn:microsoft.com/office/officeart/2005/8/layout/hProcess7"/>
    <dgm:cxn modelId="{FA8E5D7E-16AF-4AAA-AC51-3D37FA40E32C}" type="presParOf" srcId="{20B70963-4BF7-4320-93D2-25624FD17AB3}" destId="{71EC7BD5-F7B5-4A98-8D67-B360DA683A99}" srcOrd="0" destOrd="0" presId="urn:microsoft.com/office/officeart/2005/8/layout/hProcess7"/>
    <dgm:cxn modelId="{A292A11E-E906-4353-9B59-D083E09A4B66}" type="presParOf" srcId="{20B70963-4BF7-4320-93D2-25624FD17AB3}" destId="{03F28D53-806F-4DFF-8A64-DAB108397265}" srcOrd="1" destOrd="0" presId="urn:microsoft.com/office/officeart/2005/8/layout/hProcess7"/>
    <dgm:cxn modelId="{D4F7E186-B159-41F2-A3DA-39B26F2F0F22}" type="presParOf" srcId="{20B70963-4BF7-4320-93D2-25624FD17AB3}" destId="{98AF9D40-DC06-47C0-822C-B50892AD942D}" srcOrd="2" destOrd="0" presId="urn:microsoft.com/office/officeart/2005/8/layout/hProcess7"/>
    <dgm:cxn modelId="{1E6B27C2-60E8-4F15-B7BE-83138A4F62F4}" type="presParOf" srcId="{35D935A5-EFA3-447A-B865-CC7CC4F57CCF}" destId="{ACF13872-CCA0-43F6-8B5D-45BA5F39A049}" srcOrd="5" destOrd="0" presId="urn:microsoft.com/office/officeart/2005/8/layout/hProcess7"/>
    <dgm:cxn modelId="{FFBF2BCD-030B-49BB-88C0-AD78AD6890E0}" type="presParOf" srcId="{35D935A5-EFA3-447A-B865-CC7CC4F57CCF}" destId="{BC60C4A1-AA86-4FD7-AAE0-83BBB33789C5}" srcOrd="6" destOrd="0" presId="urn:microsoft.com/office/officeart/2005/8/layout/hProcess7"/>
    <dgm:cxn modelId="{696CB06D-2A5B-425C-B0B4-D6D2F9AE9B25}" type="presParOf" srcId="{BC60C4A1-AA86-4FD7-AAE0-83BBB33789C5}" destId="{D1507E4E-7E97-4373-9CAD-E9127664CFB3}" srcOrd="0" destOrd="0" presId="urn:microsoft.com/office/officeart/2005/8/layout/hProcess7"/>
    <dgm:cxn modelId="{EED8DDFB-1D6D-4756-8539-A4CC943D20CE}" type="presParOf" srcId="{BC60C4A1-AA86-4FD7-AAE0-83BBB33789C5}" destId="{1686A89A-6752-4B0E-A3BA-2322A5E93E2C}" srcOrd="1" destOrd="0" presId="urn:microsoft.com/office/officeart/2005/8/layout/hProcess7"/>
    <dgm:cxn modelId="{708A0DC6-3645-44B4-8D4A-1501D0E61BD6}" type="presParOf" srcId="{BC60C4A1-AA86-4FD7-AAE0-83BBB33789C5}" destId="{D4B69060-10A2-49AD-81C1-89DECEDE0E4F}" srcOrd="2" destOrd="0" presId="urn:microsoft.com/office/officeart/2005/8/layout/hProcess7"/>
    <dgm:cxn modelId="{21B4FC6B-8F4A-4415-826A-DBC2EDCA753F}" type="presParOf" srcId="{35D935A5-EFA3-447A-B865-CC7CC4F57CCF}" destId="{68BE0B63-A43A-44F5-9207-0EEAE45B3120}" srcOrd="7" destOrd="0" presId="urn:microsoft.com/office/officeart/2005/8/layout/hProcess7"/>
    <dgm:cxn modelId="{CC8E3022-D4A7-4551-9D7D-D751D1C4FE2F}" type="presParOf" srcId="{35D935A5-EFA3-447A-B865-CC7CC4F57CCF}" destId="{CD268204-AE5B-428B-BD44-E80ED036BE5D}" srcOrd="8" destOrd="0" presId="urn:microsoft.com/office/officeart/2005/8/layout/hProcess7"/>
    <dgm:cxn modelId="{6D4493B8-E484-4260-AD38-E3AE68B2D352}" type="presParOf" srcId="{CD268204-AE5B-428B-BD44-E80ED036BE5D}" destId="{9ED78410-496B-4E35-8802-2A40F684DA2A}" srcOrd="0" destOrd="0" presId="urn:microsoft.com/office/officeart/2005/8/layout/hProcess7"/>
    <dgm:cxn modelId="{DAF5A881-AA45-4635-B2B2-43340A0CB94D}" type="presParOf" srcId="{CD268204-AE5B-428B-BD44-E80ED036BE5D}" destId="{78444EE7-3E34-4D50-9661-7134886950DA}" srcOrd="1" destOrd="0" presId="urn:microsoft.com/office/officeart/2005/8/layout/hProcess7"/>
    <dgm:cxn modelId="{9143ADE4-ABC3-43C4-89BA-56F7EC4876B9}" type="presParOf" srcId="{CD268204-AE5B-428B-BD44-E80ED036BE5D}" destId="{3041BF68-5B59-41DC-903D-E3F80A8F6BFC}"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C151F-7AF5-4AD7-AC9A-39255C7D277A}">
      <dsp:nvSpPr>
        <dsp:cNvPr id="0" name=""/>
        <dsp:cNvSpPr/>
      </dsp:nvSpPr>
      <dsp:spPr>
        <a:xfrm>
          <a:off x="613544" y="2175029"/>
          <a:ext cx="2317715" cy="539361"/>
        </a:xfrm>
        <a:prstGeom prst="chevron">
          <a:avLst>
            <a:gd name="adj" fmla="val 4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CE0A79-32CD-43D2-8928-6351252E2701}">
      <dsp:nvSpPr>
        <dsp:cNvPr id="0" name=""/>
        <dsp:cNvSpPr/>
      </dsp:nvSpPr>
      <dsp:spPr>
        <a:xfrm>
          <a:off x="804390" y="2962148"/>
          <a:ext cx="2068887" cy="38235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Analysis of </a:t>
          </a:r>
          <a:r>
            <a:rPr lang="en-US" sz="1600" kern="1200" dirty="0" err="1"/>
            <a:t>Requirments</a:t>
          </a:r>
          <a:endParaRPr lang="en-US" sz="1600" kern="1200" dirty="0"/>
        </a:p>
      </dsp:txBody>
      <dsp:txXfrm>
        <a:off x="815589" y="2973347"/>
        <a:ext cx="2046489" cy="359960"/>
      </dsp:txXfrm>
    </dsp:sp>
    <dsp:sp modelId="{FD0DC5F6-A970-4A00-B7DC-B1C8FAB7D20B}">
      <dsp:nvSpPr>
        <dsp:cNvPr id="0" name=""/>
        <dsp:cNvSpPr/>
      </dsp:nvSpPr>
      <dsp:spPr>
        <a:xfrm>
          <a:off x="3110998" y="2175023"/>
          <a:ext cx="2130839" cy="539361"/>
        </a:xfrm>
        <a:prstGeom prst="chevron">
          <a:avLst>
            <a:gd name="adj" fmla="val 4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A75180-B56E-41ED-B94A-5FD5926C4AD4}">
      <dsp:nvSpPr>
        <dsp:cNvPr id="0" name=""/>
        <dsp:cNvSpPr/>
      </dsp:nvSpPr>
      <dsp:spPr>
        <a:xfrm>
          <a:off x="3404182" y="2907230"/>
          <a:ext cx="1502229" cy="45625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Design</a:t>
          </a:r>
        </a:p>
      </dsp:txBody>
      <dsp:txXfrm>
        <a:off x="3417545" y="2920593"/>
        <a:ext cx="1475503" cy="429524"/>
      </dsp:txXfrm>
    </dsp:sp>
    <dsp:sp modelId="{6B7232FF-6F07-42B3-9614-D57F4340FCF4}">
      <dsp:nvSpPr>
        <dsp:cNvPr id="0" name=""/>
        <dsp:cNvSpPr/>
      </dsp:nvSpPr>
      <dsp:spPr>
        <a:xfrm>
          <a:off x="5225630" y="2187160"/>
          <a:ext cx="2142884" cy="491007"/>
        </a:xfrm>
        <a:prstGeom prst="chevron">
          <a:avLst>
            <a:gd name="adj" fmla="val 4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CF4EB4-C7D2-4802-9D74-2E445F7A4FE6}">
      <dsp:nvSpPr>
        <dsp:cNvPr id="0" name=""/>
        <dsp:cNvSpPr/>
      </dsp:nvSpPr>
      <dsp:spPr>
        <a:xfrm>
          <a:off x="5337865" y="2903901"/>
          <a:ext cx="2352748" cy="43873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Basic Functionalities</a:t>
          </a:r>
        </a:p>
      </dsp:txBody>
      <dsp:txXfrm>
        <a:off x="5350715" y="2916751"/>
        <a:ext cx="2327048" cy="413032"/>
      </dsp:txXfrm>
    </dsp:sp>
    <dsp:sp modelId="{AA244E2A-BFA3-4DB9-8F7C-D04BCA9D4DCB}">
      <dsp:nvSpPr>
        <dsp:cNvPr id="0" name=""/>
        <dsp:cNvSpPr/>
      </dsp:nvSpPr>
      <dsp:spPr>
        <a:xfrm>
          <a:off x="7383698" y="2156376"/>
          <a:ext cx="1980433" cy="524749"/>
        </a:xfrm>
        <a:prstGeom prst="chevron">
          <a:avLst>
            <a:gd name="adj" fmla="val 4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E09F2F-187F-4DC6-87A2-E51D3563E7A5}">
      <dsp:nvSpPr>
        <dsp:cNvPr id="0" name=""/>
        <dsp:cNvSpPr/>
      </dsp:nvSpPr>
      <dsp:spPr>
        <a:xfrm>
          <a:off x="7073316" y="3449905"/>
          <a:ext cx="2050362" cy="7504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Advance Features and Testing</a:t>
          </a:r>
        </a:p>
      </dsp:txBody>
      <dsp:txXfrm>
        <a:off x="7095295" y="3471884"/>
        <a:ext cx="2006404" cy="7064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8972C-35A8-4D2F-B114-DBB0B7A231DB}">
      <dsp:nvSpPr>
        <dsp:cNvPr id="0" name=""/>
        <dsp:cNvSpPr/>
      </dsp:nvSpPr>
      <dsp:spPr>
        <a:xfrm>
          <a:off x="6790" y="2636"/>
          <a:ext cx="3423907" cy="1354725"/>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marL="0" lvl="0" indent="0" algn="r" defTabSz="1066800">
            <a:lnSpc>
              <a:spcPct val="90000"/>
            </a:lnSpc>
            <a:spcBef>
              <a:spcPct val="0"/>
            </a:spcBef>
            <a:spcAft>
              <a:spcPct val="35000"/>
            </a:spcAft>
            <a:buNone/>
          </a:pPr>
          <a:r>
            <a:rPr lang="en-US" sz="2400" kern="1200" dirty="0"/>
            <a:t>Sign up</a:t>
          </a:r>
        </a:p>
      </dsp:txBody>
      <dsp:txXfrm rot="16200000">
        <a:off x="-206256" y="215683"/>
        <a:ext cx="1110875" cy="684781"/>
      </dsp:txXfrm>
    </dsp:sp>
    <dsp:sp modelId="{99A31026-B593-4A75-AED9-4B8D85A6F3BD}">
      <dsp:nvSpPr>
        <dsp:cNvPr id="0" name=""/>
        <dsp:cNvSpPr/>
      </dsp:nvSpPr>
      <dsp:spPr>
        <a:xfrm>
          <a:off x="727951" y="2636"/>
          <a:ext cx="2550811" cy="135472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33731" rIns="0" bIns="0" numCol="1" spcCol="1270" anchor="t" anchorCtr="0">
          <a:noAutofit/>
        </a:bodyPr>
        <a:lstStyle/>
        <a:p>
          <a:pPr marL="0" lvl="0" indent="0" algn="l" defTabSz="1733550">
            <a:lnSpc>
              <a:spcPct val="90000"/>
            </a:lnSpc>
            <a:spcBef>
              <a:spcPct val="0"/>
            </a:spcBef>
            <a:spcAft>
              <a:spcPct val="35000"/>
            </a:spcAft>
            <a:buNone/>
          </a:pPr>
          <a:r>
            <a:rPr lang="en-US" sz="3900" kern="1200" dirty="0"/>
            <a:t>Log in</a:t>
          </a:r>
        </a:p>
      </dsp:txBody>
      <dsp:txXfrm>
        <a:off x="727951" y="2636"/>
        <a:ext cx="2550811" cy="1354725"/>
      </dsp:txXfrm>
    </dsp:sp>
    <dsp:sp modelId="{71EC7BD5-F7B5-4A98-8D67-B360DA683A99}">
      <dsp:nvSpPr>
        <dsp:cNvPr id="0" name=""/>
        <dsp:cNvSpPr/>
      </dsp:nvSpPr>
      <dsp:spPr>
        <a:xfrm>
          <a:off x="3568096" y="2636"/>
          <a:ext cx="4063559" cy="1806312"/>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6012" rIns="124460" bIns="0" numCol="1" spcCol="1270" anchor="t" anchorCtr="0">
          <a:noAutofit/>
        </a:bodyPr>
        <a:lstStyle/>
        <a:p>
          <a:pPr marL="0" lvl="0" indent="0" algn="r" defTabSz="1244600">
            <a:lnSpc>
              <a:spcPct val="90000"/>
            </a:lnSpc>
            <a:spcBef>
              <a:spcPct val="0"/>
            </a:spcBef>
            <a:spcAft>
              <a:spcPct val="35000"/>
            </a:spcAft>
            <a:buNone/>
          </a:pPr>
          <a:r>
            <a:rPr lang="en-US" sz="2800" kern="1200" dirty="0"/>
            <a:t>Cart</a:t>
          </a:r>
        </a:p>
      </dsp:txBody>
      <dsp:txXfrm rot="16200000">
        <a:off x="3233864" y="336869"/>
        <a:ext cx="1481176" cy="812711"/>
      </dsp:txXfrm>
    </dsp:sp>
    <dsp:sp modelId="{C7BBC52B-DB16-44DD-B154-217F0E493D86}">
      <dsp:nvSpPr>
        <dsp:cNvPr id="0" name=""/>
        <dsp:cNvSpPr/>
      </dsp:nvSpPr>
      <dsp:spPr>
        <a:xfrm rot="5400000">
          <a:off x="3283401" y="1050303"/>
          <a:ext cx="498508" cy="588853"/>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F9D40-DC06-47C0-822C-B50892AD942D}">
      <dsp:nvSpPr>
        <dsp:cNvPr id="0" name=""/>
        <dsp:cNvSpPr/>
      </dsp:nvSpPr>
      <dsp:spPr>
        <a:xfrm>
          <a:off x="4370813" y="2636"/>
          <a:ext cx="3027351" cy="1806312"/>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33731" rIns="0" bIns="0" numCol="1" spcCol="1270" anchor="t" anchorCtr="0">
          <a:noAutofit/>
        </a:bodyPr>
        <a:lstStyle/>
        <a:p>
          <a:pPr marL="0" lvl="0" indent="0" algn="l" defTabSz="1733550">
            <a:lnSpc>
              <a:spcPct val="90000"/>
            </a:lnSpc>
            <a:spcBef>
              <a:spcPct val="0"/>
            </a:spcBef>
            <a:spcAft>
              <a:spcPct val="35000"/>
            </a:spcAft>
            <a:buNone/>
          </a:pPr>
          <a:r>
            <a:rPr lang="en-US" sz="3900" kern="1200" dirty="0"/>
            <a:t>View, Browse, Search for Items</a:t>
          </a:r>
        </a:p>
      </dsp:txBody>
      <dsp:txXfrm>
        <a:off x="4370813" y="2636"/>
        <a:ext cx="3027351" cy="1806312"/>
      </dsp:txXfrm>
    </dsp:sp>
    <dsp:sp modelId="{9ED78410-496B-4E35-8802-2A40F684DA2A}">
      <dsp:nvSpPr>
        <dsp:cNvPr id="0" name=""/>
        <dsp:cNvSpPr/>
      </dsp:nvSpPr>
      <dsp:spPr>
        <a:xfrm>
          <a:off x="7765679" y="0"/>
          <a:ext cx="3237594" cy="1799827"/>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n-US" sz="2000" kern="1200" dirty="0"/>
            <a:t>Taxes and Shipment Charges</a:t>
          </a:r>
          <a:endParaRPr lang="en-US" sz="1400" kern="1200" dirty="0"/>
        </a:p>
      </dsp:txBody>
      <dsp:txXfrm rot="16200000">
        <a:off x="7351509" y="414170"/>
        <a:ext cx="1475858" cy="647518"/>
      </dsp:txXfrm>
    </dsp:sp>
    <dsp:sp modelId="{1686A89A-6752-4B0E-A3BA-2322A5E93E2C}">
      <dsp:nvSpPr>
        <dsp:cNvPr id="0" name=""/>
        <dsp:cNvSpPr/>
      </dsp:nvSpPr>
      <dsp:spPr>
        <a:xfrm rot="5400000">
          <a:off x="7511894" y="1099857"/>
          <a:ext cx="498508" cy="588853"/>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41BF68-5B59-41DC-903D-E3F80A8F6BFC}">
      <dsp:nvSpPr>
        <dsp:cNvPr id="0" name=""/>
        <dsp:cNvSpPr/>
      </dsp:nvSpPr>
      <dsp:spPr>
        <a:xfrm>
          <a:off x="8463084" y="0"/>
          <a:ext cx="2412007" cy="1799827"/>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33731" rIns="0" bIns="0" numCol="1" spcCol="1270" anchor="t" anchorCtr="0">
          <a:noAutofit/>
        </a:bodyPr>
        <a:lstStyle/>
        <a:p>
          <a:pPr marL="0" lvl="0" indent="0" algn="l" defTabSz="1733550">
            <a:lnSpc>
              <a:spcPct val="90000"/>
            </a:lnSpc>
            <a:spcBef>
              <a:spcPct val="0"/>
            </a:spcBef>
            <a:spcAft>
              <a:spcPct val="35000"/>
            </a:spcAft>
            <a:buNone/>
          </a:pPr>
          <a:endParaRPr lang="en-US" sz="3900" kern="1200" dirty="0"/>
        </a:p>
      </dsp:txBody>
      <dsp:txXfrm>
        <a:off x="8463084" y="0"/>
        <a:ext cx="2412007" cy="179982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CA51AF-AA68-42B9-806F-56AD61360C3D}" type="datetime1">
              <a:rPr lang="en-US" smtClean="0"/>
              <a:t>10/4/2016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MSME Cloud</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A9963C-C20C-412E-9BFE-CC18305F9C81}" type="slidenum">
              <a:rPr lang="en-US" smtClean="0"/>
              <a:t>‹#›</a:t>
            </a:fld>
            <a:endParaRPr lang="en-US"/>
          </a:p>
        </p:txBody>
      </p:sp>
    </p:spTree>
    <p:extLst>
      <p:ext uri="{BB962C8B-B14F-4D97-AF65-F5344CB8AC3E}">
        <p14:creationId xmlns:p14="http://schemas.microsoft.com/office/powerpoint/2010/main" val="2496099284"/>
      </p:ext>
    </p:extLst>
  </p:cSld>
  <p:clrMap bg1="lt1" tx1="dk1" bg2="lt2" tx2="dk2" accent1="accent1" accent2="accent2" accent3="accent3" accent4="accent4" accent5="accent5" accent6="accent6" hlink="hlink" folHlink="folHlink"/>
  <p:hf sldNum="0" hd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0-03T11:15:42.022"/>
    </inkml:context>
    <inkml:brush xml:id="br0">
      <inkml:brushProperty name="width" value="0.07056" units="cm"/>
      <inkml:brushProperty name="height" value="0.07056" units="cm"/>
      <inkml:brushProperty name="color" value="#808080"/>
      <inkml:brushProperty name="ignorePressure" value="1"/>
    </inkml:brush>
  </inkml:definitions>
  <inkml:trace contextRef="#ctx0" brushRef="#br0">9370 9200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0-03T11:15:43.349"/>
    </inkml:context>
    <inkml:brush xml:id="br0">
      <inkml:brushProperty name="width" value="0.07056" units="cm"/>
      <inkml:brushProperty name="height" value="0.07056" units="cm"/>
      <inkml:brushProperty name="color" value="#808080"/>
      <inkml:brushProperty name="ignorePressure" value="1"/>
    </inkml:brush>
  </inkml:definitions>
  <inkml:trace contextRef="#ctx0" brushRef="#br0">5799 9412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0-03T11:15:43.661"/>
    </inkml:context>
    <inkml:brush xml:id="br0">
      <inkml:brushProperty name="width" value="0.07056" units="cm"/>
      <inkml:brushProperty name="height" value="0.07056" units="cm"/>
      <inkml:brushProperty name="color" value="#808080"/>
      <inkml:brushProperty name="ignorePressure" value="1"/>
    </inkml:brush>
  </inkml:definitions>
  <inkml:trace contextRef="#ctx0" brushRef="#br0">5799 9412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DBDC05-9DAF-4826-B977-C3834958BD68}" type="datetime1">
              <a:rPr lang="en-US" smtClean="0"/>
              <a:t>10/4/2016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MSME Cloud</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A292C3-338D-4BA3-8C41-4B7FC8543F76}" type="slidenum">
              <a:rPr lang="en-US" smtClean="0"/>
              <a:t>‹#›</a:t>
            </a:fld>
            <a:endParaRPr lang="en-US"/>
          </a:p>
        </p:txBody>
      </p:sp>
    </p:spTree>
    <p:extLst>
      <p:ext uri="{BB962C8B-B14F-4D97-AF65-F5344CB8AC3E}">
        <p14:creationId xmlns:p14="http://schemas.microsoft.com/office/powerpoint/2010/main" val="1228323563"/>
      </p:ext>
    </p:extLst>
  </p:cSld>
  <p:clrMap bg1="lt1" tx1="dk1" bg2="lt2" tx2="dk2" accent1="accent1" accent2="accent2" accent3="accent3" accent4="accent4" accent5="accent5" accent6="accent6" hlink="hlink" folHlink="folHlink"/>
  <p:hf sldNum="0"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D07390-D114-4C6A-82B5-BBE5CE6A72DC}" type="datetime1">
              <a:rPr lang="en-US" smtClean="0"/>
              <a:t>10/4/2016</a:t>
            </a:fld>
            <a:endParaRPr lang="en-US"/>
          </a:p>
        </p:txBody>
      </p:sp>
      <p:sp>
        <p:nvSpPr>
          <p:cNvPr id="5" name="Footer Placeholder 4"/>
          <p:cNvSpPr>
            <a:spLocks noGrp="1"/>
          </p:cNvSpPr>
          <p:nvPr>
            <p:ph type="ftr" sz="quarter" idx="11"/>
          </p:nvPr>
        </p:nvSpPr>
        <p:spPr/>
        <p:txBody>
          <a:bodyPr/>
          <a:lstStyle/>
          <a:p>
            <a:r>
              <a:rPr lang="en-US"/>
              <a:t>MSME Cloud</a:t>
            </a:r>
          </a:p>
        </p:txBody>
      </p:sp>
      <p:sp>
        <p:nvSpPr>
          <p:cNvPr id="6" name="Slide Number Placeholder 5"/>
          <p:cNvSpPr>
            <a:spLocks noGrp="1"/>
          </p:cNvSpPr>
          <p:nvPr>
            <p:ph type="sldNum" sz="quarter" idx="12"/>
          </p:nvPr>
        </p:nvSpPr>
        <p:spPr/>
        <p:txBody>
          <a:bodyPr/>
          <a:lstStyle/>
          <a:p>
            <a:fld id="{16BA51F7-FDE6-4140-B874-4C56724C1AB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674992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831AB-B0E6-45A1-8D60-6C7E158314CB}" type="datetime1">
              <a:rPr lang="en-US" smtClean="0"/>
              <a:t>10/4/2016</a:t>
            </a:fld>
            <a:endParaRPr lang="en-US"/>
          </a:p>
        </p:txBody>
      </p:sp>
      <p:sp>
        <p:nvSpPr>
          <p:cNvPr id="5" name="Footer Placeholder 4"/>
          <p:cNvSpPr>
            <a:spLocks noGrp="1"/>
          </p:cNvSpPr>
          <p:nvPr>
            <p:ph type="ftr" sz="quarter" idx="11"/>
          </p:nvPr>
        </p:nvSpPr>
        <p:spPr/>
        <p:txBody>
          <a:bodyPr/>
          <a:lstStyle/>
          <a:p>
            <a:r>
              <a:rPr lang="en-US"/>
              <a:t>MSME Cloud</a:t>
            </a:r>
          </a:p>
        </p:txBody>
      </p:sp>
      <p:sp>
        <p:nvSpPr>
          <p:cNvPr id="6" name="Slide Number Placeholder 5"/>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1863484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E280A-FC5F-4C8C-9A15-2C1A10B50908}" type="datetime1">
              <a:rPr lang="en-US" smtClean="0"/>
              <a:t>10/4/2016</a:t>
            </a:fld>
            <a:endParaRPr lang="en-US"/>
          </a:p>
        </p:txBody>
      </p:sp>
      <p:sp>
        <p:nvSpPr>
          <p:cNvPr id="5" name="Footer Placeholder 4"/>
          <p:cNvSpPr>
            <a:spLocks noGrp="1"/>
          </p:cNvSpPr>
          <p:nvPr>
            <p:ph type="ftr" sz="quarter" idx="11"/>
          </p:nvPr>
        </p:nvSpPr>
        <p:spPr/>
        <p:txBody>
          <a:bodyPr/>
          <a:lstStyle/>
          <a:p>
            <a:r>
              <a:rPr lang="en-US"/>
              <a:t>MSME Cloud</a:t>
            </a:r>
          </a:p>
        </p:txBody>
      </p:sp>
      <p:sp>
        <p:nvSpPr>
          <p:cNvPr id="6" name="Slide Number Placeholder 5"/>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240654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2BA214-CBB9-4BE5-BA15-E493E9ECDA1F}" type="datetime1">
              <a:rPr lang="en-US" smtClean="0"/>
              <a:t>10/4/2016</a:t>
            </a:fld>
            <a:endParaRPr lang="en-US"/>
          </a:p>
        </p:txBody>
      </p:sp>
      <p:sp>
        <p:nvSpPr>
          <p:cNvPr id="5" name="Footer Placeholder 4"/>
          <p:cNvSpPr>
            <a:spLocks noGrp="1"/>
          </p:cNvSpPr>
          <p:nvPr>
            <p:ph type="ftr" sz="quarter" idx="11"/>
          </p:nvPr>
        </p:nvSpPr>
        <p:spPr/>
        <p:txBody>
          <a:bodyPr/>
          <a:lstStyle/>
          <a:p>
            <a:r>
              <a:rPr lang="en-US"/>
              <a:t>MSME Cloud</a:t>
            </a:r>
          </a:p>
        </p:txBody>
      </p:sp>
      <p:sp>
        <p:nvSpPr>
          <p:cNvPr id="6" name="Slide Number Placeholder 5"/>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3586805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D3D55B-D836-45B4-B936-DA78D1F89681}" type="datetime1">
              <a:rPr lang="en-US" smtClean="0"/>
              <a:t>10/4/2016</a:t>
            </a:fld>
            <a:endParaRPr lang="en-US"/>
          </a:p>
        </p:txBody>
      </p:sp>
      <p:sp>
        <p:nvSpPr>
          <p:cNvPr id="5" name="Footer Placeholder 4"/>
          <p:cNvSpPr>
            <a:spLocks noGrp="1"/>
          </p:cNvSpPr>
          <p:nvPr>
            <p:ph type="ftr" sz="quarter" idx="11"/>
          </p:nvPr>
        </p:nvSpPr>
        <p:spPr/>
        <p:txBody>
          <a:bodyPr/>
          <a:lstStyle/>
          <a:p>
            <a:r>
              <a:rPr lang="en-US"/>
              <a:t>MSME Cloud</a:t>
            </a:r>
          </a:p>
        </p:txBody>
      </p:sp>
      <p:sp>
        <p:nvSpPr>
          <p:cNvPr id="6" name="Slide Number Placeholder 5"/>
          <p:cNvSpPr>
            <a:spLocks noGrp="1"/>
          </p:cNvSpPr>
          <p:nvPr>
            <p:ph type="sldNum" sz="quarter" idx="12"/>
          </p:nvPr>
        </p:nvSpPr>
        <p:spPr/>
        <p:txBody>
          <a:bodyPr/>
          <a:lstStyle/>
          <a:p>
            <a:fld id="{16BA51F7-FDE6-4140-B874-4C56724C1AB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730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473161-BF48-4441-8857-5F2F25A2B294}" type="datetime1">
              <a:rPr lang="en-US" smtClean="0"/>
              <a:t>10/4/2016</a:t>
            </a:fld>
            <a:endParaRPr lang="en-US"/>
          </a:p>
        </p:txBody>
      </p:sp>
      <p:sp>
        <p:nvSpPr>
          <p:cNvPr id="6" name="Footer Placeholder 5"/>
          <p:cNvSpPr>
            <a:spLocks noGrp="1"/>
          </p:cNvSpPr>
          <p:nvPr>
            <p:ph type="ftr" sz="quarter" idx="11"/>
          </p:nvPr>
        </p:nvSpPr>
        <p:spPr/>
        <p:txBody>
          <a:bodyPr/>
          <a:lstStyle/>
          <a:p>
            <a:r>
              <a:rPr lang="en-US"/>
              <a:t>MSME Cloud</a:t>
            </a:r>
          </a:p>
        </p:txBody>
      </p:sp>
      <p:sp>
        <p:nvSpPr>
          <p:cNvPr id="7" name="Slide Number Placeholder 6"/>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308738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C639B9-51FD-4C31-8647-28994D994B4F}" type="datetime1">
              <a:rPr lang="en-US" smtClean="0"/>
              <a:t>10/4/2016</a:t>
            </a:fld>
            <a:endParaRPr lang="en-US"/>
          </a:p>
        </p:txBody>
      </p:sp>
      <p:sp>
        <p:nvSpPr>
          <p:cNvPr id="8" name="Footer Placeholder 7"/>
          <p:cNvSpPr>
            <a:spLocks noGrp="1"/>
          </p:cNvSpPr>
          <p:nvPr>
            <p:ph type="ftr" sz="quarter" idx="11"/>
          </p:nvPr>
        </p:nvSpPr>
        <p:spPr/>
        <p:txBody>
          <a:bodyPr/>
          <a:lstStyle/>
          <a:p>
            <a:r>
              <a:rPr lang="en-US"/>
              <a:t>MSME Cloud</a:t>
            </a:r>
          </a:p>
        </p:txBody>
      </p:sp>
      <p:sp>
        <p:nvSpPr>
          <p:cNvPr id="9" name="Slide Number Placeholder 8"/>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67102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02592E-1EA5-47BE-850B-F6BF4338D92D}" type="datetime1">
              <a:rPr lang="en-US" smtClean="0"/>
              <a:t>10/4/2016</a:t>
            </a:fld>
            <a:endParaRPr lang="en-US"/>
          </a:p>
        </p:txBody>
      </p:sp>
      <p:sp>
        <p:nvSpPr>
          <p:cNvPr id="4" name="Footer Placeholder 3"/>
          <p:cNvSpPr>
            <a:spLocks noGrp="1"/>
          </p:cNvSpPr>
          <p:nvPr>
            <p:ph type="ftr" sz="quarter" idx="11"/>
          </p:nvPr>
        </p:nvSpPr>
        <p:spPr/>
        <p:txBody>
          <a:bodyPr/>
          <a:lstStyle/>
          <a:p>
            <a:r>
              <a:rPr lang="en-US"/>
              <a:t>MSME Cloud</a:t>
            </a:r>
          </a:p>
        </p:txBody>
      </p:sp>
      <p:sp>
        <p:nvSpPr>
          <p:cNvPr id="5" name="Slide Number Placeholder 4"/>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1516111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C692A2F-2634-4098-ACD9-1B1C7E7FAD54}" type="datetime1">
              <a:rPr lang="en-US" smtClean="0"/>
              <a:t>10/4/2016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MSME Cloud</a:t>
            </a:r>
          </a:p>
        </p:txBody>
      </p:sp>
      <p:sp>
        <p:nvSpPr>
          <p:cNvPr id="9" name="Slide Number Placeholder 8"/>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74274800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3EA9DC-2DEA-4F86-883C-AD49D5C5EDA4}" type="datetime1">
              <a:rPr lang="en-US" smtClean="0"/>
              <a:t>10/4/2016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MSME Cloud</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6BA51F7-FDE6-4140-B874-4C56724C1AB8}" type="slidenum">
              <a:rPr lang="en-US" smtClean="0"/>
              <a:t>‹#›</a:t>
            </a:fld>
            <a:endParaRPr lang="en-US"/>
          </a:p>
        </p:txBody>
      </p:sp>
    </p:spTree>
    <p:extLst>
      <p:ext uri="{BB962C8B-B14F-4D97-AF65-F5344CB8AC3E}">
        <p14:creationId xmlns:p14="http://schemas.microsoft.com/office/powerpoint/2010/main" val="93067986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8DD2A40-0ED9-42F1-A3A6-B0E87AFA8A08}" type="datetime1">
              <a:rPr lang="en-US" smtClean="0"/>
              <a:t>10/4/2016</a:t>
            </a:fld>
            <a:endParaRPr lang="en-US"/>
          </a:p>
        </p:txBody>
      </p:sp>
      <p:sp>
        <p:nvSpPr>
          <p:cNvPr id="6" name="Footer Placeholder 5"/>
          <p:cNvSpPr>
            <a:spLocks noGrp="1"/>
          </p:cNvSpPr>
          <p:nvPr>
            <p:ph type="ftr" sz="quarter" idx="11"/>
          </p:nvPr>
        </p:nvSpPr>
        <p:spPr/>
        <p:txBody>
          <a:bodyPr/>
          <a:lstStyle/>
          <a:p>
            <a:r>
              <a:rPr lang="en-US"/>
              <a:t>MSME Cloud</a:t>
            </a:r>
          </a:p>
        </p:txBody>
      </p:sp>
      <p:sp>
        <p:nvSpPr>
          <p:cNvPr id="7" name="Slide Number Placeholder 6"/>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172171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428491E-9044-42F5-A2E8-AC6EC439F5CA}" type="datetime1">
              <a:rPr lang="en-US" smtClean="0"/>
              <a:t>10/4/2016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MSME Cloud</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6BA51F7-FDE6-4140-B874-4C56724C1AB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373087"/>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Lst>
  <p:hf sldNum="0"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customXml" Target="../ink/ink3.xml"/><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2688021" y="6470880"/>
            <a:ext cx="2010103" cy="267170"/>
          </a:xfrm>
        </p:spPr>
        <p:txBody>
          <a:bodyPr/>
          <a:lstStyle/>
          <a:p>
            <a:fld id="{0B4DA7F7-979E-465E-9545-8598E5A326FB}" type="datetime1">
              <a:rPr lang="en-US" smtClean="0"/>
              <a:t>10/4/2016</a:t>
            </a:fld>
            <a:endParaRPr lang="en-US" dirty="0"/>
          </a:p>
        </p:txBody>
      </p:sp>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6552640" y="6470880"/>
              <a:ext cx="0" cy="360"/>
            </p14:xfrm>
          </p:contentPart>
        </mc:Choice>
        <mc:Fallback xmlns="">
          <p:pic>
            <p:nvPicPr>
              <p:cNvPr id="6" name="Ink 5"/>
              <p:cNvPicPr/>
              <p:nvPr/>
            </p:nvPicPr>
            <p:blipFill/>
            <p:spPr/>
          </p:pic>
        </mc:Fallback>
      </mc:AlternateContent>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3982240" y="6623520"/>
              <a:ext cx="0" cy="360"/>
            </p14:xfrm>
          </p:contentPart>
        </mc:Choice>
        <mc:Fallback xmlns="">
          <p:pic>
            <p:nvPicPr>
              <p:cNvPr id="7" name="Ink 6"/>
              <p:cNvPicPr/>
              <p:nvPr/>
            </p:nvPicPr>
            <p:blipFill/>
            <p:spPr/>
          </p:pic>
        </mc:Fallback>
      </mc:AlternateContent>
      <mc:AlternateContent xmlns:mc="http://schemas.openxmlformats.org/markup-compatibility/2006" xmlns:p14="http://schemas.microsoft.com/office/powerpoint/2010/main">
        <mc:Choice Requires="p14">
          <p:contentPart p14:bwMode="auto" r:id="rId5">
            <p14:nvContentPartPr>
              <p14:cNvPr id="8" name="Ink 7"/>
              <p14:cNvContentPartPr/>
              <p14:nvPr/>
            </p14:nvContentPartPr>
            <p14:xfrm>
              <a:off x="3982240" y="6623520"/>
              <a:ext cx="0" cy="360"/>
            </p14:xfrm>
          </p:contentPart>
        </mc:Choice>
        <mc:Fallback xmlns="">
          <p:pic>
            <p:nvPicPr>
              <p:cNvPr id="8" name="Ink 7"/>
              <p:cNvPicPr/>
              <p:nvPr/>
            </p:nvPicPr>
            <p:blipFill/>
            <p:spPr/>
          </p:pic>
        </mc:Fallback>
      </mc:AlternateContent>
      <p:sp>
        <p:nvSpPr>
          <p:cNvPr id="10" name="Rectangle 9"/>
          <p:cNvSpPr/>
          <p:nvPr/>
        </p:nvSpPr>
        <p:spPr>
          <a:xfrm>
            <a:off x="-296917" y="121639"/>
            <a:ext cx="5969875" cy="1323439"/>
          </a:xfrm>
          <a:prstGeom prst="rect">
            <a:avLst/>
          </a:prstGeom>
          <a:noFill/>
          <a:scene3d>
            <a:camera prst="orthographicFront"/>
            <a:lightRig rig="threePt" dir="t"/>
          </a:scene3d>
          <a:sp3d>
            <a:bevelT w="19050"/>
          </a:sp3d>
        </p:spPr>
        <p:txBody>
          <a:bodyPr wrap="square" lIns="91440" tIns="45720" rIns="91440" bIns="45720">
            <a:spAutoFit/>
          </a:bodyPr>
          <a:lstStyle/>
          <a:p>
            <a:pPr algn="ctr"/>
            <a:r>
              <a:rPr lang="en-US" sz="5400" b="1" cap="none" spc="50" dirty="0">
                <a:ln w="0"/>
                <a:solidFill>
                  <a:schemeClr val="tx2">
                    <a:lumMod val="40000"/>
                    <a:lumOff val="60000"/>
                  </a:schemeClr>
                </a:solidFill>
                <a:effectLst>
                  <a:innerShdw blurRad="63500" dist="50800" dir="13500000">
                    <a:srgbClr val="000000">
                      <a:alpha val="50000"/>
                    </a:srgbClr>
                  </a:innerShdw>
                </a:effectLst>
              </a:rPr>
              <a:t>MSME</a:t>
            </a:r>
            <a:r>
              <a:rPr lang="en-US" sz="5400" b="1" cap="none" spc="50" dirty="0">
                <a:ln w="0"/>
                <a:solidFill>
                  <a:schemeClr val="bg2"/>
                </a:solidFill>
                <a:effectLst>
                  <a:innerShdw blurRad="63500" dist="50800" dir="13500000">
                    <a:srgbClr val="000000">
                      <a:alpha val="50000"/>
                    </a:srgbClr>
                  </a:innerShdw>
                </a:effectLst>
              </a:rPr>
              <a:t> </a:t>
            </a:r>
            <a:r>
              <a:rPr lang="en-US" sz="8000" b="1" cap="none" spc="50" dirty="0">
                <a:ln w="0"/>
                <a:solidFill>
                  <a:schemeClr val="tx2">
                    <a:lumMod val="60000"/>
                    <a:lumOff val="40000"/>
                  </a:schemeClr>
                </a:solidFill>
                <a:effectLst>
                  <a:innerShdw blurRad="63500" dist="50800" dir="13500000">
                    <a:srgbClr val="000000">
                      <a:alpha val="50000"/>
                    </a:srgbClr>
                  </a:innerShdw>
                </a:effectLst>
              </a:rPr>
              <a:t>Cloud</a:t>
            </a:r>
          </a:p>
        </p:txBody>
      </p:sp>
      <p:sp>
        <p:nvSpPr>
          <p:cNvPr id="13" name="Rectangle 12"/>
          <p:cNvSpPr/>
          <p:nvPr/>
        </p:nvSpPr>
        <p:spPr>
          <a:xfrm>
            <a:off x="-984987" y="889003"/>
            <a:ext cx="7722117" cy="708715"/>
          </a:xfrm>
          <a:prstGeom prst="rect">
            <a:avLst/>
          </a:prstGeom>
          <a:noFill/>
        </p:spPr>
        <p:txBody>
          <a:bodyPr wrap="square">
            <a:spAutoFit/>
          </a:bodyPr>
          <a:lstStyle/>
          <a:p>
            <a:pPr algn="ct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B2B</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E-Commerce</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Portal</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for</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IT</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Products</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and</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Services</a:t>
            </a:r>
          </a:p>
        </p:txBody>
      </p:sp>
    </p:spTree>
    <p:extLst>
      <p:ext uri="{BB962C8B-B14F-4D97-AF65-F5344CB8AC3E}">
        <p14:creationId xmlns:p14="http://schemas.microsoft.com/office/powerpoint/2010/main" val="697895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10/4/2016</a:t>
            </a:fld>
            <a:endParaRPr lang="en-US"/>
          </a:p>
        </p:txBody>
      </p:sp>
      <p:sp>
        <p:nvSpPr>
          <p:cNvPr id="3" name="Footer Placeholder 2"/>
          <p:cNvSpPr>
            <a:spLocks noGrp="1"/>
          </p:cNvSpPr>
          <p:nvPr>
            <p:ph type="ftr" sz="quarter" idx="11"/>
          </p:nvPr>
        </p:nvSpPr>
        <p:spPr/>
        <p:txBody>
          <a:bodyPr/>
          <a:lstStyle/>
          <a:p>
            <a:r>
              <a:rPr lang="en-US"/>
              <a:t>MSME Cloud</a:t>
            </a:r>
          </a:p>
        </p:txBody>
      </p:sp>
      <p:graphicFrame>
        <p:nvGraphicFramePr>
          <p:cNvPr id="4" name="Diagram 3"/>
          <p:cNvGraphicFramePr/>
          <p:nvPr>
            <p:extLst>
              <p:ext uri="{D42A27DB-BD31-4B8C-83A1-F6EECF244321}">
                <p14:modId xmlns:p14="http://schemas.microsoft.com/office/powerpoint/2010/main" val="3863001739"/>
              </p:ext>
            </p:extLst>
          </p:nvPr>
        </p:nvGraphicFramePr>
        <p:xfrm>
          <a:off x="590867" y="1594157"/>
          <a:ext cx="11013440" cy="3395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9306560" y="1930400"/>
            <a:ext cx="2153920" cy="1077218"/>
          </a:xfrm>
          <a:prstGeom prst="rect">
            <a:avLst/>
          </a:prstGeom>
          <a:noFill/>
        </p:spPr>
        <p:txBody>
          <a:bodyPr wrap="square" rtlCol="0">
            <a:spAutoFit/>
          </a:bodyPr>
          <a:lstStyle/>
          <a:p>
            <a:r>
              <a:rPr lang="en-US" sz="3200" dirty="0">
                <a:solidFill>
                  <a:schemeClr val="bg1"/>
                </a:solidFill>
              </a:rPr>
              <a:t>Calculating Total</a:t>
            </a:r>
          </a:p>
        </p:txBody>
      </p:sp>
      <p:sp>
        <p:nvSpPr>
          <p:cNvPr id="16" name="Rectangle 15"/>
          <p:cNvSpPr/>
          <p:nvPr/>
        </p:nvSpPr>
        <p:spPr>
          <a:xfrm>
            <a:off x="4380922" y="169231"/>
            <a:ext cx="3184140"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Work </a:t>
            </a:r>
            <a:r>
              <a:rPr lang="en-US" sz="5400" dirty="0">
                <a:ln w="0"/>
                <a:solidFill>
                  <a:schemeClr val="accent1"/>
                </a:solidFill>
                <a:effectLst>
                  <a:outerShdw blurRad="38100" dist="25400" dir="5400000" algn="ctr" rotWithShape="0">
                    <a:srgbClr val="6E747A">
                      <a:alpha val="21000"/>
                    </a:srgbClr>
                  </a:outerShdw>
                  <a:reflection stA="0" endPos="65000" dist="50800" dir="5400000" sy="-100000" algn="bl" rotWithShape="0"/>
                </a:effectLst>
              </a:rPr>
              <a:t>Flow</a:t>
            </a:r>
          </a:p>
        </p:txBody>
      </p:sp>
      <p:cxnSp>
        <p:nvCxnSpPr>
          <p:cNvPr id="19" name="Connector: Elbow 18"/>
          <p:cNvCxnSpPr/>
          <p:nvPr/>
        </p:nvCxnSpPr>
        <p:spPr>
          <a:xfrm rot="16200000" flipH="1">
            <a:off x="1204089" y="3286889"/>
            <a:ext cx="1462782" cy="90424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0" name="Flowchart: Terminator 19"/>
          <p:cNvSpPr/>
          <p:nvPr/>
        </p:nvSpPr>
        <p:spPr>
          <a:xfrm>
            <a:off x="1315721" y="4521930"/>
            <a:ext cx="2143760" cy="69088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Remember Me</a:t>
            </a:r>
          </a:p>
        </p:txBody>
      </p:sp>
      <p:sp>
        <p:nvSpPr>
          <p:cNvPr id="22" name="Flowchart: Extract 21"/>
          <p:cNvSpPr/>
          <p:nvPr/>
        </p:nvSpPr>
        <p:spPr>
          <a:xfrm>
            <a:off x="10761027" y="3059484"/>
            <a:ext cx="467360" cy="558800"/>
          </a:xfrm>
          <a:prstGeom prst="flowChartExtra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p:cNvSpPr/>
          <p:nvPr/>
        </p:nvSpPr>
        <p:spPr>
          <a:xfrm>
            <a:off x="8383587" y="3652910"/>
            <a:ext cx="3220720" cy="980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Payment (online or Offline</a:t>
            </a:r>
            <a:r>
              <a:rPr lang="en-US" dirty="0"/>
              <a:t>)</a:t>
            </a:r>
          </a:p>
        </p:txBody>
      </p:sp>
      <p:cxnSp>
        <p:nvCxnSpPr>
          <p:cNvPr id="25" name="Connector: Elbow 24"/>
          <p:cNvCxnSpPr/>
          <p:nvPr/>
        </p:nvCxnSpPr>
        <p:spPr>
          <a:xfrm flipV="1">
            <a:off x="3459481" y="4197985"/>
            <a:ext cx="4831079" cy="67011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862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10/4/2016</a:t>
            </a:fld>
            <a:endParaRPr lang="en-US"/>
          </a:p>
        </p:txBody>
      </p:sp>
      <p:sp>
        <p:nvSpPr>
          <p:cNvPr id="3" name="Footer Placeholder 2"/>
          <p:cNvSpPr>
            <a:spLocks noGrp="1"/>
          </p:cNvSpPr>
          <p:nvPr>
            <p:ph type="ftr" sz="quarter" idx="11"/>
          </p:nvPr>
        </p:nvSpPr>
        <p:spPr/>
        <p:txBody>
          <a:bodyPr/>
          <a:lstStyle/>
          <a:p>
            <a:r>
              <a:rPr lang="en-US"/>
              <a:t>MSME Cloud</a:t>
            </a:r>
          </a:p>
        </p:txBody>
      </p:sp>
      <p:sp>
        <p:nvSpPr>
          <p:cNvPr id="4" name="Rectangle 3"/>
          <p:cNvSpPr/>
          <p:nvPr/>
        </p:nvSpPr>
        <p:spPr>
          <a:xfrm>
            <a:off x="4646164" y="2621895"/>
            <a:ext cx="2902846"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Release 2</a:t>
            </a:r>
          </a:p>
        </p:txBody>
      </p:sp>
    </p:spTree>
    <p:extLst>
      <p:ext uri="{BB962C8B-B14F-4D97-AF65-F5344CB8AC3E}">
        <p14:creationId xmlns:p14="http://schemas.microsoft.com/office/powerpoint/2010/main" val="2893359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10/4/2016</a:t>
            </a:fld>
            <a:endParaRPr lang="en-US"/>
          </a:p>
        </p:txBody>
      </p:sp>
      <p:sp>
        <p:nvSpPr>
          <p:cNvPr id="3" name="Footer Placeholder 2"/>
          <p:cNvSpPr>
            <a:spLocks noGrp="1"/>
          </p:cNvSpPr>
          <p:nvPr>
            <p:ph type="ftr" sz="quarter" idx="11"/>
          </p:nvPr>
        </p:nvSpPr>
        <p:spPr/>
        <p:txBody>
          <a:bodyPr/>
          <a:lstStyle/>
          <a:p>
            <a:r>
              <a:rPr lang="en-US"/>
              <a:t>MSME Cloud</a:t>
            </a:r>
          </a:p>
        </p:txBody>
      </p:sp>
      <p:sp>
        <p:nvSpPr>
          <p:cNvPr id="5" name="Rectangle 4"/>
          <p:cNvSpPr/>
          <p:nvPr/>
        </p:nvSpPr>
        <p:spPr>
          <a:xfrm>
            <a:off x="1097280" y="434142"/>
            <a:ext cx="10160538" cy="830997"/>
          </a:xfrm>
          <a:prstGeom prst="rect">
            <a:avLst/>
          </a:prstGeom>
        </p:spPr>
        <p:txBody>
          <a:bodyPr wrap="none">
            <a:spAutoFit/>
          </a:bodyPr>
          <a:lstStyle/>
          <a:p>
            <a:pPr algn="ctr"/>
            <a:r>
              <a:rPr lang="en-US" sz="4800" dirty="0">
                <a:ln w="0"/>
                <a:solidFill>
                  <a:schemeClr val="accent1"/>
                </a:solidFill>
                <a:effectLst>
                  <a:outerShdw blurRad="38100" dist="25400" dir="5400000" algn="ctr" rotWithShape="0">
                    <a:srgbClr val="6E747A">
                      <a:alpha val="43000"/>
                    </a:srgbClr>
                  </a:outerShdw>
                </a:effectLst>
              </a:rPr>
              <a:t>Feature Requirements for Phase 2 (Aim)</a:t>
            </a:r>
          </a:p>
        </p:txBody>
      </p:sp>
      <p:sp>
        <p:nvSpPr>
          <p:cNvPr id="8" name="TextBox 7"/>
          <p:cNvSpPr txBox="1"/>
          <p:nvPr/>
        </p:nvSpPr>
        <p:spPr>
          <a:xfrm>
            <a:off x="1737629" y="1849120"/>
            <a:ext cx="8879840" cy="2031325"/>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Display recommended items for specific customer.</a:t>
            </a:r>
          </a:p>
          <a:p>
            <a:pPr marL="285750" indent="-285750">
              <a:buFont typeface="Wingdings" panose="05000000000000000000" pitchFamily="2" charset="2"/>
              <a:buChar char="q"/>
            </a:pPr>
            <a:r>
              <a:rPr lang="en-US" sz="2400" dirty="0"/>
              <a:t>Online Payment Gateway</a:t>
            </a:r>
          </a:p>
          <a:p>
            <a:pPr marL="285750" indent="-285750">
              <a:buFont typeface="Wingdings" panose="05000000000000000000" pitchFamily="2" charset="2"/>
              <a:buChar char="q"/>
            </a:pPr>
            <a:r>
              <a:rPr lang="en-US" sz="2400" dirty="0"/>
              <a:t>Add modules that contains all the pdfs that are generated</a:t>
            </a:r>
            <a:r>
              <a:rPr lang="en-US" dirty="0"/>
              <a: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901538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10/4/2016</a:t>
            </a:fld>
            <a:endParaRPr lang="en-US"/>
          </a:p>
        </p:txBody>
      </p:sp>
      <p:sp>
        <p:nvSpPr>
          <p:cNvPr id="3" name="Footer Placeholder 2"/>
          <p:cNvSpPr>
            <a:spLocks noGrp="1"/>
          </p:cNvSpPr>
          <p:nvPr>
            <p:ph type="ftr" sz="quarter" idx="11"/>
          </p:nvPr>
        </p:nvSpPr>
        <p:spPr/>
        <p:txBody>
          <a:bodyPr/>
          <a:lstStyle/>
          <a:p>
            <a:r>
              <a:rPr lang="en-US"/>
              <a:t>MSME Cloud</a:t>
            </a:r>
          </a:p>
        </p:txBody>
      </p:sp>
      <p:sp>
        <p:nvSpPr>
          <p:cNvPr id="4" name="Rectangle 3"/>
          <p:cNvSpPr/>
          <p:nvPr/>
        </p:nvSpPr>
        <p:spPr>
          <a:xfrm>
            <a:off x="4521531" y="2967335"/>
            <a:ext cx="314893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899401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2800" dirty="0">
                <a:effectLst>
                  <a:reflection stA="0" endPos="65000" dist="50800" dir="5400000" sy="-100000" algn="bl" rotWithShape="0"/>
                </a:effectLst>
              </a:rPr>
              <a:t>Team</a:t>
            </a:r>
            <a:r>
              <a:rPr lang="en-US" sz="2800" dirty="0">
                <a:effectLst>
                  <a:reflection endPos="65000" dist="50800" dir="5400000" sy="-100000" algn="bl" rotWithShape="0"/>
                </a:effectLst>
              </a:rPr>
              <a:t> </a:t>
            </a:r>
            <a:r>
              <a:rPr lang="en-US" sz="2800" dirty="0">
                <a:effectLst>
                  <a:reflection stA="0" endPos="65000" dist="50800" dir="5400000" sy="-100000" algn="bl" rotWithShape="0"/>
                </a:effectLst>
              </a:rPr>
              <a:t>Members</a:t>
            </a:r>
            <a:r>
              <a:rPr lang="en-US" sz="2800" dirty="0">
                <a:effectLst>
                  <a:reflection endPos="65000" dist="50800" dir="5400000" sy="-100000" algn="bl" rotWithShape="0"/>
                </a:effectLst>
              </a:rPr>
              <a:t>:</a:t>
            </a:r>
            <a:br>
              <a:rPr lang="en-US" sz="2800" dirty="0">
                <a:effectLst>
                  <a:reflection endPos="65000" dist="50800" dir="5400000" sy="-100000" algn="bl" rotWithShape="0"/>
                </a:effectLst>
              </a:rPr>
            </a:br>
            <a:r>
              <a:rPr lang="en-US" sz="2800" dirty="0">
                <a:effectLst>
                  <a:reflection endPos="65000" dist="50800" dir="5400000" sy="-100000" algn="bl" rotWithShape="0"/>
                </a:effectLst>
              </a:rPr>
              <a:t> </a:t>
            </a:r>
            <a:r>
              <a:rPr lang="en-US" sz="2800" dirty="0" err="1">
                <a:effectLst>
                  <a:reflection stA="0" endPos="65000" dist="50800" dir="5400000" sy="-100000" algn="bl" rotWithShape="0"/>
                </a:effectLst>
              </a:rPr>
              <a:t>Madhur</a:t>
            </a:r>
            <a:r>
              <a:rPr lang="en-US" sz="2800" dirty="0">
                <a:effectLst>
                  <a:reflection endPos="65000" dist="50800" dir="5400000" sy="-100000" algn="bl" rotWithShape="0"/>
                </a:effectLst>
              </a:rPr>
              <a:t> </a:t>
            </a:r>
            <a:r>
              <a:rPr lang="en-US" sz="2800" dirty="0">
                <a:effectLst>
                  <a:reflection stA="0" endPos="65000" dist="50800" dir="5400000" sy="-100000" algn="bl" rotWithShape="0"/>
                </a:effectLst>
              </a:rPr>
              <a:t>Aggarwal,</a:t>
            </a:r>
            <a:r>
              <a:rPr lang="en-US" sz="2800" dirty="0">
                <a:effectLst>
                  <a:reflection endPos="65000" dist="50800" dir="5400000" sy="-100000" algn="bl" rotWithShape="0"/>
                </a:effectLst>
              </a:rPr>
              <a:t> </a:t>
            </a:r>
            <a:r>
              <a:rPr lang="en-US" sz="2800" dirty="0" err="1">
                <a:effectLst>
                  <a:reflection stA="0" endPos="65000" dist="50800" dir="5400000" sy="-100000" algn="bl" rotWithShape="0"/>
                </a:effectLst>
              </a:rPr>
              <a:t>Saumya</a:t>
            </a:r>
            <a:r>
              <a:rPr lang="en-US" sz="2800" dirty="0">
                <a:effectLst>
                  <a:reflection stA="0" endPos="65000" dist="50800" dir="5400000" sy="-100000" algn="bl" rotWithShape="0"/>
                </a:effectLst>
              </a:rPr>
              <a:t> Srivastava, T. </a:t>
            </a:r>
            <a:r>
              <a:rPr lang="en-US" sz="2800" dirty="0" err="1">
                <a:effectLst>
                  <a:reflection stA="0" endPos="65000" dist="50800" dir="5400000" sy="-100000" algn="bl" rotWithShape="0"/>
                </a:effectLst>
              </a:rPr>
              <a:t>Revanth</a:t>
            </a:r>
            <a:r>
              <a:rPr lang="en-US" sz="2800" dirty="0">
                <a:effectLst>
                  <a:reflection stA="0" endPos="65000" dist="50800" dir="5400000" sy="-100000" algn="bl" rotWithShape="0"/>
                </a:effectLst>
              </a:rPr>
              <a:t>, D. </a:t>
            </a:r>
            <a:r>
              <a:rPr lang="en-US" sz="2800" dirty="0" err="1">
                <a:effectLst>
                  <a:reflection stA="0" endPos="65000" dist="50800" dir="5400000" sy="-100000" algn="bl" rotWithShape="0"/>
                </a:effectLst>
              </a:rPr>
              <a:t>Vamshi</a:t>
            </a:r>
            <a:r>
              <a:rPr lang="en-US" sz="2800" dirty="0">
                <a:effectLst>
                  <a:reflection stA="0" endPos="65000" dist="50800" dir="5400000" sy="-100000" algn="bl" rotWithShape="0"/>
                </a:effectLst>
              </a:rPr>
              <a:t> Krishna, Rama </a:t>
            </a:r>
            <a:r>
              <a:rPr lang="en-US" sz="2800" dirty="0" err="1">
                <a:effectLst>
                  <a:reflection stA="0" endPos="65000" dist="50800" dir="5400000" sy="-100000" algn="bl" rotWithShape="0"/>
                </a:effectLst>
              </a:rPr>
              <a:t>Rohit</a:t>
            </a:r>
            <a:r>
              <a:rPr lang="en-US" sz="2800" dirty="0">
                <a:effectLst>
                  <a:reflection stA="0" endPos="65000" dist="50800" dir="5400000" sy="-100000" algn="bl" rotWithShape="0"/>
                </a:effectLst>
              </a:rPr>
              <a:t> Reddy.</a:t>
            </a:r>
          </a:p>
          <a:p>
            <a:pPr algn="ctr"/>
            <a:endParaRPr lang="en-US" sz="2800" dirty="0">
              <a:effectLst>
                <a:reflection stA="0" endPos="65000" dist="50800" dir="5400000" sy="-100000" algn="bl" rotWithShape="0"/>
              </a:effectLst>
            </a:endParaRPr>
          </a:p>
          <a:p>
            <a:pPr algn="ctr"/>
            <a:r>
              <a:rPr lang="en-US" sz="2800" dirty="0">
                <a:effectLst>
                  <a:reflection stA="0" endPos="65000" dist="50800" dir="5400000" sy="-100000" algn="bl" rotWithShape="0"/>
                </a:effectLst>
              </a:rPr>
              <a:t>Client</a:t>
            </a:r>
          </a:p>
          <a:p>
            <a:pPr algn="ctr"/>
            <a:r>
              <a:rPr lang="en-US" sz="2800" dirty="0">
                <a:effectLst>
                  <a:reflection stA="0" endPos="65000" dist="50800" dir="5400000" sy="-100000" algn="bl" rotWithShape="0"/>
                </a:effectLst>
              </a:rPr>
              <a:t>Rama Mohan (MSME Cloud)</a:t>
            </a:r>
          </a:p>
        </p:txBody>
      </p:sp>
      <p:sp>
        <p:nvSpPr>
          <p:cNvPr id="4" name="Date Placeholder 3"/>
          <p:cNvSpPr>
            <a:spLocks noGrp="1"/>
          </p:cNvSpPr>
          <p:nvPr>
            <p:ph type="dt" sz="half" idx="10"/>
          </p:nvPr>
        </p:nvSpPr>
        <p:spPr/>
        <p:txBody>
          <a:bodyPr/>
          <a:lstStyle/>
          <a:p>
            <a:fld id="{C52BA214-CBB9-4BE5-BA15-E493E9ECDA1F}" type="datetime1">
              <a:rPr lang="en-US" smtClean="0"/>
              <a:t>10/4/2016</a:t>
            </a:fld>
            <a:endParaRPr lang="en-US"/>
          </a:p>
        </p:txBody>
      </p:sp>
      <p:sp>
        <p:nvSpPr>
          <p:cNvPr id="5" name="Footer Placeholder 4"/>
          <p:cNvSpPr>
            <a:spLocks noGrp="1"/>
          </p:cNvSpPr>
          <p:nvPr>
            <p:ph type="ftr" sz="quarter" idx="11"/>
          </p:nvPr>
        </p:nvSpPr>
        <p:spPr/>
        <p:txBody>
          <a:bodyPr/>
          <a:lstStyle/>
          <a:p>
            <a:r>
              <a:rPr lang="en-US"/>
              <a:t>MSME Cloud</a:t>
            </a:r>
          </a:p>
        </p:txBody>
      </p:sp>
      <p:sp>
        <p:nvSpPr>
          <p:cNvPr id="7" name="Rectangle 6"/>
          <p:cNvSpPr/>
          <p:nvPr/>
        </p:nvSpPr>
        <p:spPr>
          <a:xfrm>
            <a:off x="1097280" y="681335"/>
            <a:ext cx="4130529" cy="923330"/>
          </a:xfrm>
          <a:prstGeom prst="rect">
            <a:avLst/>
          </a:prstGeom>
          <a:noFill/>
        </p:spPr>
        <p:txBody>
          <a:bodyPr wrap="squar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SSAD</a:t>
            </a:r>
            <a:r>
              <a:rPr lang="en-US" sz="5400" b="1" cap="none" spc="0" dirty="0">
                <a:ln w="12700">
                  <a:solidFill>
                    <a:schemeClr val="accent1"/>
                  </a:solidFill>
                  <a:prstDash val="solid"/>
                </a:ln>
                <a:solidFill>
                  <a:schemeClr val="accent1"/>
                </a:solidFill>
                <a:effectLst>
                  <a:outerShdw dist="38100" dir="2640000" algn="bl" rotWithShape="0">
                    <a:schemeClr val="accent1"/>
                  </a:outerShdw>
                  <a:reflection stA="0" endPos="58000" dist="50800" dir="5400000" sy="-100000" algn="bl" rotWithShape="0"/>
                </a:effectLst>
              </a:rPr>
              <a:t> </a:t>
            </a:r>
            <a:r>
              <a:rPr lang="en-US" sz="5400" dirty="0">
                <a:ln w="0"/>
                <a:solidFill>
                  <a:schemeClr val="accent1"/>
                </a:solidFill>
                <a:effectLst>
                  <a:outerShdw blurRad="38100" dist="25400" dir="5400000" algn="ctr" rotWithShape="0">
                    <a:srgbClr val="6E747A">
                      <a:alpha val="43000"/>
                    </a:srgbClr>
                  </a:outerShdw>
                </a:effectLst>
              </a:rPr>
              <a:t>Team</a:t>
            </a:r>
            <a:r>
              <a:rPr lang="en-US" sz="5400" b="1" cap="none" spc="0" dirty="0">
                <a:ln w="12700">
                  <a:solidFill>
                    <a:schemeClr val="accent1"/>
                  </a:solidFill>
                  <a:prstDash val="solid"/>
                </a:ln>
                <a:solidFill>
                  <a:schemeClr val="accent1"/>
                </a:solidFill>
                <a:effectLst>
                  <a:outerShdw dist="38100" dir="2640000" algn="bl" rotWithShape="0">
                    <a:schemeClr val="accent1"/>
                  </a:outerShdw>
                  <a:reflection stA="0" endPos="58000" dist="50800" dir="5400000" sy="-100000" algn="bl" rotWithShape="0"/>
                </a:effectLst>
              </a:rPr>
              <a:t> </a:t>
            </a:r>
            <a:r>
              <a:rPr lang="en-US" sz="5400" dirty="0">
                <a:ln w="0"/>
                <a:solidFill>
                  <a:schemeClr val="accent1"/>
                </a:solidFill>
                <a:effectLst>
                  <a:outerShdw blurRad="38100" dist="25400" dir="5400000" algn="ctr" rotWithShape="0">
                    <a:srgbClr val="6E747A">
                      <a:alpha val="43000"/>
                    </a:srgbClr>
                  </a:outerShdw>
                </a:effectLst>
              </a:rPr>
              <a:t>46</a:t>
            </a:r>
            <a:endParaRPr lang="en-US" sz="5400" b="1" cap="none" spc="0" dirty="0">
              <a:ln w="12700">
                <a:solidFill>
                  <a:schemeClr val="accent1"/>
                </a:solidFill>
                <a:prstDash val="solid"/>
              </a:ln>
              <a:solidFill>
                <a:schemeClr val="bg2">
                  <a:lumMod val="10000"/>
                </a:schemeClr>
              </a:solidFill>
              <a:effectLst>
                <a:outerShdw dist="38100" dir="2640000" algn="bl" rotWithShape="0">
                  <a:schemeClr val="accent1"/>
                </a:outerShdw>
                <a:reflection stA="0" endPos="58000" dist="50800" dir="5400000" sy="-100000" algn="bl" rotWithShape="0"/>
              </a:effectLst>
            </a:endParaRPr>
          </a:p>
        </p:txBody>
      </p:sp>
    </p:spTree>
    <p:extLst>
      <p:ext uri="{BB962C8B-B14F-4D97-AF65-F5344CB8AC3E}">
        <p14:creationId xmlns:p14="http://schemas.microsoft.com/office/powerpoint/2010/main" val="2171245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102592E-1EA5-47BE-850B-F6BF4338D92D}" type="datetime1">
              <a:rPr lang="en-US" smtClean="0"/>
              <a:t>10/4/2016</a:t>
            </a:fld>
            <a:endParaRPr lang="en-US"/>
          </a:p>
        </p:txBody>
      </p:sp>
      <p:sp>
        <p:nvSpPr>
          <p:cNvPr id="4" name="Footer Placeholder 3"/>
          <p:cNvSpPr>
            <a:spLocks noGrp="1"/>
          </p:cNvSpPr>
          <p:nvPr>
            <p:ph type="ftr" sz="quarter" idx="11"/>
          </p:nvPr>
        </p:nvSpPr>
        <p:spPr/>
        <p:txBody>
          <a:bodyPr/>
          <a:lstStyle/>
          <a:p>
            <a:r>
              <a:rPr lang="en-US"/>
              <a:t>MSME Cloud</a:t>
            </a:r>
          </a:p>
        </p:txBody>
      </p:sp>
      <p:sp>
        <p:nvSpPr>
          <p:cNvPr id="5" name="Rectangle 4"/>
          <p:cNvSpPr/>
          <p:nvPr/>
        </p:nvSpPr>
        <p:spPr>
          <a:xfrm>
            <a:off x="1097280" y="671175"/>
            <a:ext cx="5639878"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Problem Statement</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useBgFill="1">
        <p:nvSpPr>
          <p:cNvPr id="6" name="Rectangle 5"/>
          <p:cNvSpPr/>
          <p:nvPr/>
        </p:nvSpPr>
        <p:spPr>
          <a:xfrm>
            <a:off x="1097280" y="2102158"/>
            <a:ext cx="10058400" cy="3323987"/>
          </a:xfrm>
          <a:prstGeom prst="rect">
            <a:avLst/>
          </a:prstGeom>
          <a:effectLst/>
        </p:spPr>
        <p:txBody>
          <a:bodyPr wrap="square">
            <a:spAutoFit/>
          </a:bodyPr>
          <a:lstStyle/>
          <a:p>
            <a:pPr marL="342900" marR="0" lvl="0" indent="-342900" algn="just">
              <a:spcBef>
                <a:spcPts val="600"/>
              </a:spcBef>
              <a:spcAft>
                <a:spcPts val="600"/>
              </a:spcAft>
              <a:buFont typeface="Arial" panose="020B0604020202020204" pitchFamily="34" charset="0"/>
              <a:buChar char=""/>
              <a:tabLst>
                <a:tab pos="0" algn="l"/>
              </a:tabLst>
            </a:pPr>
            <a:r>
              <a:rPr lang="en-US" sz="2000" b="1" kern="50" dirty="0">
                <a:solidFill>
                  <a:schemeClr val="tx1">
                    <a:lumMod val="95000"/>
                    <a:lumOff val="5000"/>
                  </a:schemeClr>
                </a:solidFill>
                <a:latin typeface="Times New Roman" panose="02020603050405020304" pitchFamily="18" charset="0"/>
              </a:rPr>
              <a:t>In the current era, setting up IT infrastructure in micro, small and medium enterprises has become a serious issue due to inability to make right decisions. Generally, the challenges faced by such companies are delayed technical support, inefficient consulting, high maintenance and heavy budgeting.</a:t>
            </a:r>
          </a:p>
          <a:p>
            <a:pPr marL="342900" marR="0" lvl="0" indent="-342900" algn="just">
              <a:spcBef>
                <a:spcPts val="600"/>
              </a:spcBef>
              <a:spcAft>
                <a:spcPts val="600"/>
              </a:spcAft>
              <a:buFont typeface="Arial" panose="020B0604020202020204" pitchFamily="34" charset="0"/>
              <a:buChar char=""/>
              <a:tabLst>
                <a:tab pos="0" algn="l"/>
              </a:tabLst>
            </a:pPr>
            <a:r>
              <a:rPr lang="en-US" sz="2000" b="1" kern="50" dirty="0">
                <a:solidFill>
                  <a:schemeClr val="tx1">
                    <a:lumMod val="95000"/>
                    <a:lumOff val="5000"/>
                  </a:schemeClr>
                </a:solidFill>
                <a:latin typeface="Times New Roman" panose="02020603050405020304" pitchFamily="18" charset="0"/>
              </a:rPr>
              <a:t>To overcome this hurdle, MSME CLOUD has come up with an efficient way to handle the IT procurement. It uses house of art (B2B) ecommerce solution to handle the issues quickly by saving the client’s time with a click away service model. This model ensures there is no latency in providing technical support with a end­-end expert consulting for making efficient decisions which would eventually eliminate the budgeting, as they are offered support through online mode.</a:t>
            </a:r>
          </a:p>
        </p:txBody>
      </p:sp>
    </p:spTree>
    <p:extLst>
      <p:ext uri="{BB962C8B-B14F-4D97-AF65-F5344CB8AC3E}">
        <p14:creationId xmlns:p14="http://schemas.microsoft.com/office/powerpoint/2010/main" val="1191119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sz="2800" dirty="0"/>
              <a:t>B2B E-Commerce: </a:t>
            </a:r>
            <a:r>
              <a:rPr lang="en-US" sz="2800" b="1" dirty="0"/>
              <a:t>Business-to-business</a:t>
            </a:r>
            <a:r>
              <a:rPr lang="en-US" sz="2800" dirty="0"/>
              <a:t> (</a:t>
            </a:r>
            <a:r>
              <a:rPr lang="en-US" sz="2800" b="1" dirty="0"/>
              <a:t>B2B</a:t>
            </a:r>
            <a:r>
              <a:rPr lang="en-US" sz="2800" dirty="0"/>
              <a:t>) refers to a situation where one business makes a commercial transaction with another. We provide IT Products and Services to other retailers. </a:t>
            </a:r>
          </a:p>
        </p:txBody>
      </p:sp>
      <p:sp>
        <p:nvSpPr>
          <p:cNvPr id="4" name="Content Placeholder 3"/>
          <p:cNvSpPr>
            <a:spLocks noGrp="1"/>
          </p:cNvSpPr>
          <p:nvPr>
            <p:ph sz="half" idx="2"/>
          </p:nvPr>
        </p:nvSpPr>
        <p:spPr/>
        <p:txBody>
          <a:bodyPr>
            <a:normAutofit/>
          </a:bodyPr>
          <a:lstStyle/>
          <a:p>
            <a:r>
              <a:rPr lang="en-US" sz="2800" dirty="0"/>
              <a:t>Provision of IT </a:t>
            </a:r>
            <a:r>
              <a:rPr lang="en-US" sz="2800" b="1" dirty="0"/>
              <a:t>Products and Services</a:t>
            </a:r>
            <a:r>
              <a:rPr lang="en-US" sz="2800" dirty="0"/>
              <a:t>: The website will not only offer IT products (Hardware), but services too. We would collaborate with service centers and technicians, and act as the mediator between the customer and the service provider. </a:t>
            </a:r>
          </a:p>
        </p:txBody>
      </p:sp>
      <p:sp>
        <p:nvSpPr>
          <p:cNvPr id="5" name="Date Placeholder 4"/>
          <p:cNvSpPr>
            <a:spLocks noGrp="1"/>
          </p:cNvSpPr>
          <p:nvPr>
            <p:ph type="dt" sz="half" idx="10"/>
          </p:nvPr>
        </p:nvSpPr>
        <p:spPr/>
        <p:txBody>
          <a:bodyPr/>
          <a:lstStyle/>
          <a:p>
            <a:fld id="{4D473161-BF48-4441-8857-5F2F25A2B294}" type="datetime1">
              <a:rPr lang="en-US" smtClean="0"/>
              <a:t>10/4/2016</a:t>
            </a:fld>
            <a:endParaRPr lang="en-US"/>
          </a:p>
        </p:txBody>
      </p:sp>
      <p:sp>
        <p:nvSpPr>
          <p:cNvPr id="6" name="Footer Placeholder 5"/>
          <p:cNvSpPr>
            <a:spLocks noGrp="1"/>
          </p:cNvSpPr>
          <p:nvPr>
            <p:ph type="ftr" sz="quarter" idx="11"/>
          </p:nvPr>
        </p:nvSpPr>
        <p:spPr/>
        <p:txBody>
          <a:bodyPr/>
          <a:lstStyle/>
          <a:p>
            <a:r>
              <a:rPr lang="en-US"/>
              <a:t>MSME Cloud</a:t>
            </a:r>
          </a:p>
        </p:txBody>
      </p:sp>
      <p:sp>
        <p:nvSpPr>
          <p:cNvPr id="7" name="Rectangle 6"/>
          <p:cNvSpPr/>
          <p:nvPr/>
        </p:nvSpPr>
        <p:spPr>
          <a:xfrm>
            <a:off x="-650538" y="351464"/>
            <a:ext cx="7671098" cy="769441"/>
          </a:xfrm>
          <a:prstGeom prst="rect">
            <a:avLst/>
          </a:prstGeom>
          <a:noFill/>
        </p:spPr>
        <p:txBody>
          <a:bodyPr wrap="squar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About The Project</a:t>
            </a:r>
            <a:endParaRPr lang="en-US" sz="44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125125" y="993433"/>
            <a:ext cx="4674987" cy="523220"/>
          </a:xfrm>
          <a:prstGeom prst="rect">
            <a:avLst/>
          </a:prstGeom>
          <a:noFill/>
        </p:spPr>
        <p:txBody>
          <a:bodyPr wrap="square" lIns="91440" tIns="45720" rIns="91440" bIns="45720">
            <a:spAutoFit/>
          </a:bodyPr>
          <a:lstStyle/>
          <a:p>
            <a:pPr algn="ctr"/>
            <a:r>
              <a:rPr lang="en-US" sz="2800" b="1" cap="none" spc="50" dirty="0">
                <a:ln w="9525" cmpd="sng">
                  <a:solidFill>
                    <a:schemeClr val="accent1"/>
                  </a:solidFill>
                  <a:prstDash val="solid"/>
                </a:ln>
                <a:solidFill>
                  <a:srgbClr val="70AD47">
                    <a:tint val="1000"/>
                  </a:srgbClr>
                </a:solidFill>
                <a:effectLst>
                  <a:glow rad="38100">
                    <a:schemeClr val="accent1">
                      <a:alpha val="40000"/>
                    </a:schemeClr>
                  </a:glow>
                </a:effectLst>
              </a:rPr>
              <a:t>Breaking it Down</a:t>
            </a:r>
          </a:p>
        </p:txBody>
      </p:sp>
    </p:spTree>
    <p:extLst>
      <p:ext uri="{BB962C8B-B14F-4D97-AF65-F5344CB8AC3E}">
        <p14:creationId xmlns:p14="http://schemas.microsoft.com/office/powerpoint/2010/main" val="945843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10/4/2016</a:t>
            </a:fld>
            <a:endParaRPr lang="en-US"/>
          </a:p>
        </p:txBody>
      </p:sp>
      <p:sp>
        <p:nvSpPr>
          <p:cNvPr id="3" name="Footer Placeholder 2"/>
          <p:cNvSpPr>
            <a:spLocks noGrp="1"/>
          </p:cNvSpPr>
          <p:nvPr>
            <p:ph type="ftr" sz="quarter" idx="11"/>
          </p:nvPr>
        </p:nvSpPr>
        <p:spPr/>
        <p:txBody>
          <a:bodyPr/>
          <a:lstStyle/>
          <a:p>
            <a:r>
              <a:rPr lang="en-US"/>
              <a:t>MSME Cloud</a:t>
            </a:r>
          </a:p>
        </p:txBody>
      </p:sp>
      <p:sp>
        <p:nvSpPr>
          <p:cNvPr id="4" name="Rectangle 3"/>
          <p:cNvSpPr/>
          <p:nvPr/>
        </p:nvSpPr>
        <p:spPr>
          <a:xfrm>
            <a:off x="2769467" y="163175"/>
            <a:ext cx="6348276"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About the Framework</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4024801"/>
            <a:ext cx="5153688" cy="2195394"/>
          </a:xfrm>
          <a:prstGeom prst="rect">
            <a:avLst/>
          </a:prstGeom>
        </p:spPr>
      </p:pic>
      <p:sp>
        <p:nvSpPr>
          <p:cNvPr id="8" name="Rectangle 7"/>
          <p:cNvSpPr/>
          <p:nvPr/>
        </p:nvSpPr>
        <p:spPr>
          <a:xfrm>
            <a:off x="3432185" y="1252955"/>
            <a:ext cx="4822804" cy="87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Framework</a:t>
            </a:r>
            <a:r>
              <a:rPr lang="en-US" dirty="0"/>
              <a:t> </a:t>
            </a:r>
            <a:r>
              <a:rPr lang="en-US" sz="2400" dirty="0"/>
              <a:t>Used: </a:t>
            </a:r>
            <a:r>
              <a:rPr lang="en-US" sz="2400" dirty="0" err="1"/>
              <a:t>Magento</a:t>
            </a:r>
            <a:r>
              <a:rPr lang="en-US" sz="2400" dirty="0"/>
              <a:t> 2.0</a:t>
            </a:r>
          </a:p>
        </p:txBody>
      </p:sp>
      <p:sp>
        <p:nvSpPr>
          <p:cNvPr id="9" name="TextBox 8"/>
          <p:cNvSpPr txBox="1"/>
          <p:nvPr/>
        </p:nvSpPr>
        <p:spPr>
          <a:xfrm>
            <a:off x="2328324" y="2518061"/>
            <a:ext cx="9326880" cy="461665"/>
          </a:xfrm>
          <a:prstGeom prst="rect">
            <a:avLst/>
          </a:prstGeom>
          <a:noFill/>
        </p:spPr>
        <p:txBody>
          <a:bodyPr wrap="square" rtlCol="0">
            <a:spAutoFit/>
          </a:bodyPr>
          <a:lstStyle/>
          <a:p>
            <a:r>
              <a:rPr lang="en-US" b="1" dirty="0" err="1"/>
              <a:t>Magento</a:t>
            </a:r>
            <a:r>
              <a:rPr lang="en-US" dirty="0"/>
              <a:t> is an </a:t>
            </a:r>
            <a:r>
              <a:rPr lang="en-US" sz="2400" b="1" dirty="0"/>
              <a:t>open-source e-commerce</a:t>
            </a:r>
            <a:r>
              <a:rPr lang="en-US" dirty="0"/>
              <a:t> platform written in </a:t>
            </a:r>
            <a:r>
              <a:rPr lang="en-US" sz="2400" b="1" dirty="0"/>
              <a:t>PHP</a:t>
            </a:r>
            <a:r>
              <a:rPr lang="en-US" dirty="0"/>
              <a:t>. </a:t>
            </a:r>
          </a:p>
        </p:txBody>
      </p:sp>
    </p:spTree>
    <p:extLst>
      <p:ext uri="{BB962C8B-B14F-4D97-AF65-F5344CB8AC3E}">
        <p14:creationId xmlns:p14="http://schemas.microsoft.com/office/powerpoint/2010/main" val="890107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2030588"/>
            <a:ext cx="10058400" cy="4023360"/>
          </a:xfrm>
        </p:spPr>
        <p:txBody>
          <a:bodyPr>
            <a:normAutofit/>
          </a:bodyPr>
          <a:lstStyle/>
          <a:p>
            <a:r>
              <a:rPr lang="en-US" sz="3200" dirty="0"/>
              <a:t>As a B2B portal, this website mainly targets on vending IT products and services to :</a:t>
            </a:r>
          </a:p>
          <a:p>
            <a:r>
              <a:rPr lang="en-US" sz="3200" b="1" dirty="0"/>
              <a:t>Medium and Small Enterprises</a:t>
            </a:r>
            <a:r>
              <a:rPr lang="en-US" sz="3200" dirty="0"/>
              <a:t>, because these firms generally cannot afford to have a technical department to themselves so there is more scope for business, which is beneficial to both the enterprise and the provider.</a:t>
            </a:r>
          </a:p>
        </p:txBody>
      </p:sp>
      <p:sp>
        <p:nvSpPr>
          <p:cNvPr id="4" name="Date Placeholder 3"/>
          <p:cNvSpPr>
            <a:spLocks noGrp="1"/>
          </p:cNvSpPr>
          <p:nvPr>
            <p:ph type="dt" sz="half" idx="10"/>
          </p:nvPr>
        </p:nvSpPr>
        <p:spPr/>
        <p:txBody>
          <a:bodyPr/>
          <a:lstStyle/>
          <a:p>
            <a:fld id="{C52BA214-CBB9-4BE5-BA15-E493E9ECDA1F}" type="datetime1">
              <a:rPr lang="en-US" smtClean="0"/>
              <a:t>10/4/2016</a:t>
            </a:fld>
            <a:endParaRPr lang="en-US"/>
          </a:p>
        </p:txBody>
      </p:sp>
      <p:sp>
        <p:nvSpPr>
          <p:cNvPr id="5" name="Footer Placeholder 4"/>
          <p:cNvSpPr>
            <a:spLocks noGrp="1"/>
          </p:cNvSpPr>
          <p:nvPr>
            <p:ph type="ftr" sz="quarter" idx="11"/>
          </p:nvPr>
        </p:nvSpPr>
        <p:spPr/>
        <p:txBody>
          <a:bodyPr/>
          <a:lstStyle/>
          <a:p>
            <a:r>
              <a:rPr lang="en-US"/>
              <a:t>MSME Cloud</a:t>
            </a:r>
          </a:p>
        </p:txBody>
      </p:sp>
      <p:sp>
        <p:nvSpPr>
          <p:cNvPr id="6" name="Rectangle 5"/>
          <p:cNvSpPr/>
          <p:nvPr/>
        </p:nvSpPr>
        <p:spPr>
          <a:xfrm>
            <a:off x="406798" y="701422"/>
            <a:ext cx="6558774"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Target User-Profile</a:t>
            </a:r>
          </a:p>
        </p:txBody>
      </p:sp>
    </p:spTree>
    <p:extLst>
      <p:ext uri="{BB962C8B-B14F-4D97-AF65-F5344CB8AC3E}">
        <p14:creationId xmlns:p14="http://schemas.microsoft.com/office/powerpoint/2010/main" val="3042560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10/4/2016</a:t>
            </a:fld>
            <a:endParaRPr lang="en-US"/>
          </a:p>
        </p:txBody>
      </p:sp>
      <p:sp>
        <p:nvSpPr>
          <p:cNvPr id="3" name="Footer Placeholder 2"/>
          <p:cNvSpPr>
            <a:spLocks noGrp="1"/>
          </p:cNvSpPr>
          <p:nvPr>
            <p:ph type="ftr" sz="quarter" idx="11"/>
          </p:nvPr>
        </p:nvSpPr>
        <p:spPr/>
        <p:txBody>
          <a:bodyPr/>
          <a:lstStyle/>
          <a:p>
            <a:r>
              <a:rPr lang="en-US"/>
              <a:t>MSME Cloud</a:t>
            </a:r>
          </a:p>
        </p:txBody>
      </p:sp>
      <p:sp>
        <p:nvSpPr>
          <p:cNvPr id="4" name="Rectangle 3"/>
          <p:cNvSpPr/>
          <p:nvPr/>
        </p:nvSpPr>
        <p:spPr>
          <a:xfrm>
            <a:off x="3569551" y="356214"/>
            <a:ext cx="4170550" cy="954425"/>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Time Line</a:t>
            </a:r>
          </a:p>
        </p:txBody>
      </p:sp>
      <p:graphicFrame>
        <p:nvGraphicFramePr>
          <p:cNvPr id="6" name="Diagram 5"/>
          <p:cNvGraphicFramePr/>
          <p:nvPr>
            <p:extLst>
              <p:ext uri="{D42A27DB-BD31-4B8C-83A1-F6EECF244321}">
                <p14:modId xmlns:p14="http://schemas.microsoft.com/office/powerpoint/2010/main" val="4163575811"/>
              </p:ext>
            </p:extLst>
          </p:nvPr>
        </p:nvGraphicFramePr>
        <p:xfrm>
          <a:off x="1879600" y="2172547"/>
          <a:ext cx="8128000" cy="1962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4008325451"/>
              </p:ext>
            </p:extLst>
          </p:nvPr>
        </p:nvGraphicFramePr>
        <p:xfrm>
          <a:off x="1097280" y="444500"/>
          <a:ext cx="9519920" cy="54991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TextBox 8"/>
          <p:cNvSpPr txBox="1"/>
          <p:nvPr/>
        </p:nvSpPr>
        <p:spPr>
          <a:xfrm>
            <a:off x="2333415" y="2682240"/>
            <a:ext cx="1542987" cy="369332"/>
          </a:xfrm>
          <a:prstGeom prst="rect">
            <a:avLst/>
          </a:prstGeom>
          <a:noFill/>
        </p:spPr>
        <p:txBody>
          <a:bodyPr wrap="none" rtlCol="0">
            <a:spAutoFit/>
          </a:bodyPr>
          <a:lstStyle/>
          <a:p>
            <a:r>
              <a:rPr lang="en-US" dirty="0"/>
              <a:t>24 Aug-12sept</a:t>
            </a:r>
          </a:p>
        </p:txBody>
      </p:sp>
      <p:sp>
        <p:nvSpPr>
          <p:cNvPr id="10" name="TextBox 9"/>
          <p:cNvSpPr txBox="1"/>
          <p:nvPr/>
        </p:nvSpPr>
        <p:spPr>
          <a:xfrm>
            <a:off x="4658722" y="2682240"/>
            <a:ext cx="1634935" cy="369332"/>
          </a:xfrm>
          <a:prstGeom prst="rect">
            <a:avLst/>
          </a:prstGeom>
          <a:noFill/>
        </p:spPr>
        <p:txBody>
          <a:bodyPr wrap="none" rtlCol="0">
            <a:spAutoFit/>
          </a:bodyPr>
          <a:lstStyle/>
          <a:p>
            <a:r>
              <a:rPr lang="en-US" dirty="0"/>
              <a:t>13 sept-20 sept</a:t>
            </a:r>
          </a:p>
        </p:txBody>
      </p:sp>
      <p:sp>
        <p:nvSpPr>
          <p:cNvPr id="11" name="TextBox 10"/>
          <p:cNvSpPr txBox="1"/>
          <p:nvPr/>
        </p:nvSpPr>
        <p:spPr>
          <a:xfrm>
            <a:off x="6609069" y="2682240"/>
            <a:ext cx="1757680" cy="369332"/>
          </a:xfrm>
          <a:prstGeom prst="rect">
            <a:avLst/>
          </a:prstGeom>
          <a:noFill/>
        </p:spPr>
        <p:txBody>
          <a:bodyPr wrap="square" rtlCol="0">
            <a:spAutoFit/>
          </a:bodyPr>
          <a:lstStyle/>
          <a:p>
            <a:r>
              <a:rPr lang="en-US" dirty="0"/>
              <a:t>21 Sept – 6 Oct</a:t>
            </a:r>
          </a:p>
        </p:txBody>
      </p:sp>
      <p:sp>
        <p:nvSpPr>
          <p:cNvPr id="12" name="TextBox 11"/>
          <p:cNvSpPr txBox="1"/>
          <p:nvPr/>
        </p:nvSpPr>
        <p:spPr>
          <a:xfrm>
            <a:off x="8708309" y="2682240"/>
            <a:ext cx="1413144" cy="369332"/>
          </a:xfrm>
          <a:prstGeom prst="rect">
            <a:avLst/>
          </a:prstGeom>
          <a:noFill/>
        </p:spPr>
        <p:txBody>
          <a:bodyPr wrap="none" rtlCol="0">
            <a:spAutoFit/>
          </a:bodyPr>
          <a:lstStyle/>
          <a:p>
            <a:r>
              <a:rPr lang="en-US" dirty="0"/>
              <a:t>7 Oct-15 Nov</a:t>
            </a:r>
          </a:p>
        </p:txBody>
      </p:sp>
    </p:spTree>
    <p:extLst>
      <p:ext uri="{BB962C8B-B14F-4D97-AF65-F5344CB8AC3E}">
        <p14:creationId xmlns:p14="http://schemas.microsoft.com/office/powerpoint/2010/main" val="387519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10/4/2016</a:t>
            </a:fld>
            <a:endParaRPr lang="en-US"/>
          </a:p>
        </p:txBody>
      </p:sp>
      <p:sp>
        <p:nvSpPr>
          <p:cNvPr id="3" name="Footer Placeholder 2"/>
          <p:cNvSpPr>
            <a:spLocks noGrp="1"/>
          </p:cNvSpPr>
          <p:nvPr>
            <p:ph type="ftr" sz="quarter" idx="11"/>
          </p:nvPr>
        </p:nvSpPr>
        <p:spPr/>
        <p:txBody>
          <a:bodyPr/>
          <a:lstStyle/>
          <a:p>
            <a:r>
              <a:rPr lang="en-US"/>
              <a:t>MSME Cloud</a:t>
            </a:r>
          </a:p>
        </p:txBody>
      </p:sp>
      <p:sp>
        <p:nvSpPr>
          <p:cNvPr id="4" name="Rectangle 3"/>
          <p:cNvSpPr/>
          <p:nvPr/>
        </p:nvSpPr>
        <p:spPr>
          <a:xfrm>
            <a:off x="1383218" y="2652374"/>
            <a:ext cx="9233982" cy="923330"/>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Release 1</a:t>
            </a:r>
          </a:p>
        </p:txBody>
      </p:sp>
    </p:spTree>
    <p:extLst>
      <p:ext uri="{BB962C8B-B14F-4D97-AF65-F5344CB8AC3E}">
        <p14:creationId xmlns:p14="http://schemas.microsoft.com/office/powerpoint/2010/main" val="669875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102592E-1EA5-47BE-850B-F6BF4338D92D}" type="datetime1">
              <a:rPr lang="en-US" smtClean="0"/>
              <a:t>10/4/2016</a:t>
            </a:fld>
            <a:endParaRPr lang="en-US"/>
          </a:p>
        </p:txBody>
      </p:sp>
      <p:sp>
        <p:nvSpPr>
          <p:cNvPr id="4" name="Footer Placeholder 3"/>
          <p:cNvSpPr>
            <a:spLocks noGrp="1"/>
          </p:cNvSpPr>
          <p:nvPr>
            <p:ph type="ftr" sz="quarter" idx="11"/>
          </p:nvPr>
        </p:nvSpPr>
        <p:spPr/>
        <p:txBody>
          <a:bodyPr/>
          <a:lstStyle/>
          <a:p>
            <a:r>
              <a:rPr lang="en-US"/>
              <a:t>MSME Cloud</a:t>
            </a:r>
          </a:p>
        </p:txBody>
      </p:sp>
      <p:sp>
        <p:nvSpPr>
          <p:cNvPr id="5" name="Rectangle 4"/>
          <p:cNvSpPr/>
          <p:nvPr/>
        </p:nvSpPr>
        <p:spPr>
          <a:xfrm>
            <a:off x="1489521" y="541774"/>
            <a:ext cx="9375516" cy="769441"/>
          </a:xfrm>
          <a:prstGeom prst="rect">
            <a:avLst/>
          </a:prstGeom>
        </p:spPr>
        <p:txBody>
          <a:bodyPr wrap="none">
            <a:spAutoFit/>
          </a:bodyPr>
          <a:lstStyle/>
          <a:p>
            <a:pPr algn="ctr"/>
            <a:r>
              <a:rPr lang="en-US" sz="4400" dirty="0">
                <a:ln w="0"/>
                <a:solidFill>
                  <a:schemeClr val="accent1"/>
                </a:solidFill>
                <a:effectLst>
                  <a:outerShdw blurRad="38100" dist="25400" dir="5400000" algn="ctr" rotWithShape="0">
                    <a:srgbClr val="6E747A">
                      <a:alpha val="43000"/>
                    </a:srgbClr>
                  </a:outerShdw>
                </a:effectLst>
              </a:rPr>
              <a:t>Feature Requirements for Phase 1 (Met)</a:t>
            </a:r>
          </a:p>
        </p:txBody>
      </p:sp>
      <p:sp>
        <p:nvSpPr>
          <p:cNvPr id="6" name="TextBox 5"/>
          <p:cNvSpPr txBox="1"/>
          <p:nvPr/>
        </p:nvSpPr>
        <p:spPr>
          <a:xfrm>
            <a:off x="1574799" y="1971040"/>
            <a:ext cx="9290237" cy="3970318"/>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User can view, browse, and search for items.</a:t>
            </a:r>
          </a:p>
          <a:p>
            <a:pPr marL="285750" indent="-285750">
              <a:buFont typeface="Wingdings" panose="05000000000000000000" pitchFamily="2" charset="2"/>
              <a:buChar char="q"/>
            </a:pPr>
            <a:r>
              <a:rPr lang="en-US" sz="2400" dirty="0"/>
              <a:t>Items can be added to shopping cart and wish list.</a:t>
            </a:r>
          </a:p>
          <a:p>
            <a:pPr marL="285750" indent="-285750">
              <a:buFont typeface="Wingdings" panose="05000000000000000000" pitchFamily="2" charset="2"/>
              <a:buChar char="q"/>
            </a:pPr>
            <a:r>
              <a:rPr lang="en-US" sz="2400" dirty="0"/>
              <a:t>User can register, sign in, check out and use the remember me feature.</a:t>
            </a:r>
          </a:p>
          <a:p>
            <a:pPr marL="285750" indent="-285750">
              <a:buFont typeface="Wingdings" panose="05000000000000000000" pitchFamily="2" charset="2"/>
              <a:buChar char="q"/>
            </a:pPr>
            <a:r>
              <a:rPr lang="en-US" sz="2400" dirty="0"/>
              <a:t>Shopping cart can be viewed and updated.</a:t>
            </a:r>
          </a:p>
          <a:p>
            <a:pPr marL="285750" indent="-285750">
              <a:buFont typeface="Wingdings" panose="05000000000000000000" pitchFamily="2" charset="2"/>
              <a:buChar char="q"/>
            </a:pPr>
            <a:r>
              <a:rPr lang="en-US" sz="2400" dirty="0"/>
              <a:t>The total can be calculated, including the taxes and shipment prices.</a:t>
            </a:r>
          </a:p>
          <a:p>
            <a:pPr marL="285750" indent="-285750">
              <a:buFont typeface="Wingdings" panose="05000000000000000000" pitchFamily="2" charset="2"/>
              <a:buChar char="q"/>
            </a:pPr>
            <a:r>
              <a:rPr lang="en-US" sz="2400" dirty="0"/>
              <a:t>Payment can be made offline.</a:t>
            </a:r>
          </a:p>
          <a:p>
            <a:pPr marL="285750" indent="-285750">
              <a:buFont typeface="Wingdings" panose="05000000000000000000" pitchFamily="2" charset="2"/>
              <a:buChar char="q"/>
            </a:pPr>
            <a:r>
              <a:rPr lang="en-US" sz="2400" dirty="0"/>
              <a:t>PDF generation of the products present in cart.</a:t>
            </a:r>
          </a:p>
          <a:p>
            <a:pPr marL="285750" indent="-285750">
              <a:buFont typeface="Wingdings" panose="05000000000000000000" pitchFamily="2" charset="2"/>
              <a:buChar char="q"/>
            </a:pPr>
            <a:r>
              <a:rPr lang="en-US" sz="2400" dirty="0"/>
              <a:t>Changing the theme in </a:t>
            </a:r>
            <a:r>
              <a:rPr lang="en-US" sz="2400" dirty="0" err="1"/>
              <a:t>Magento</a:t>
            </a:r>
            <a:r>
              <a:rPr lang="en-US" sz="2400" dirty="0"/>
              <a:t> 2.0</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338142194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285</TotalTime>
  <Words>522</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Saumya Srivastava</dc:creator>
  <cp:lastModifiedBy>Saumya Srivastava</cp:lastModifiedBy>
  <cp:revision>31</cp:revision>
  <dcterms:created xsi:type="dcterms:W3CDTF">2016-10-03T11:10:03Z</dcterms:created>
  <dcterms:modified xsi:type="dcterms:W3CDTF">2016-10-04T01:51:14Z</dcterms:modified>
</cp:coreProperties>
</file>