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18"/>
  </p:notesMasterIdLst>
  <p:handoutMasterIdLst>
    <p:handoutMasterId r:id="rId19"/>
  </p:handoutMasterIdLst>
  <p:sldIdLst>
    <p:sldId id="256" r:id="rId2"/>
    <p:sldId id="257" r:id="rId3"/>
    <p:sldId id="258" r:id="rId4"/>
    <p:sldId id="276" r:id="rId5"/>
    <p:sldId id="259" r:id="rId6"/>
    <p:sldId id="268" r:id="rId7"/>
    <p:sldId id="274" r:id="rId8"/>
    <p:sldId id="260" r:id="rId9"/>
    <p:sldId id="270" r:id="rId10"/>
    <p:sldId id="269" r:id="rId11"/>
    <p:sldId id="266" r:id="rId12"/>
    <p:sldId id="267" r:id="rId13"/>
    <p:sldId id="271" r:id="rId14"/>
    <p:sldId id="272" r:id="rId15"/>
    <p:sldId id="27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4AF6-700F-4578-A99C-DB7C5457314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8A9C28-9070-4EF8-9A7E-245D167F3AC1}" type="pres">
      <dgm:prSet presAssocID="{B7DC4AF6-700F-4578-A99C-DB7C5457314F}" presName="Name0" presStyleCnt="0">
        <dgm:presLayoutVars>
          <dgm:dir/>
          <dgm:animLvl val="lvl"/>
          <dgm:resizeHandles val="exact"/>
        </dgm:presLayoutVars>
      </dgm:prSet>
      <dgm:spPr/>
    </dgm:pt>
  </dgm:ptLst>
  <dgm:cxnLst>
    <dgm:cxn modelId="{BFC8E72B-E6FF-4FE2-912B-5998F2D30523}" type="presOf" srcId="{B7DC4AF6-700F-4578-A99C-DB7C5457314F}" destId="{358A9C28-9070-4EF8-9A7E-245D167F3AC1}"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841A0-B33E-4C1F-AD8B-82CD7C96E676}"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874EAED1-112C-4F16-87FF-AA985E5FEB9B}">
      <dgm:prSet phldrT="[Text]" custT="1"/>
      <dgm:spPr/>
      <dgm:t>
        <a:bodyPr/>
        <a:lstStyle/>
        <a:p>
          <a:r>
            <a:rPr lang="en-US" sz="1600" dirty="0"/>
            <a:t>Analysis of </a:t>
          </a:r>
          <a:r>
            <a:rPr lang="en-US" sz="1600" dirty="0" err="1"/>
            <a:t>Requirments</a:t>
          </a:r>
          <a:endParaRPr lang="en-US" sz="1600" dirty="0"/>
        </a:p>
      </dgm:t>
    </dgm:pt>
    <dgm:pt modelId="{9F4283F9-61D4-4B6A-ABD0-38160DAF841C}" type="parTrans" cxnId="{0FBCEDA4-5F41-43FF-93B1-917A899067AE}">
      <dgm:prSet/>
      <dgm:spPr/>
      <dgm:t>
        <a:bodyPr/>
        <a:lstStyle/>
        <a:p>
          <a:endParaRPr lang="en-US"/>
        </a:p>
      </dgm:t>
    </dgm:pt>
    <dgm:pt modelId="{BAF67DE9-93C5-4226-B585-B2EBCBFB5293}" type="sibTrans" cxnId="{0FBCEDA4-5F41-43FF-93B1-917A899067AE}">
      <dgm:prSet/>
      <dgm:spPr/>
      <dgm:t>
        <a:bodyPr/>
        <a:lstStyle/>
        <a:p>
          <a:endParaRPr lang="en-US"/>
        </a:p>
      </dgm:t>
    </dgm:pt>
    <dgm:pt modelId="{A03A2D39-10E4-4A35-9ACE-3D48843348B8}">
      <dgm:prSet phldrT="[Text]"/>
      <dgm:spPr/>
      <dgm:t>
        <a:bodyPr/>
        <a:lstStyle/>
        <a:p>
          <a:r>
            <a:rPr lang="en-US" dirty="0"/>
            <a:t>Design</a:t>
          </a:r>
        </a:p>
      </dgm:t>
    </dgm:pt>
    <dgm:pt modelId="{75304990-7D97-4163-B4C7-6A197307D681}" type="parTrans" cxnId="{513CBD3D-4A6A-4BE0-A0A6-F82420C8341D}">
      <dgm:prSet/>
      <dgm:spPr/>
      <dgm:t>
        <a:bodyPr/>
        <a:lstStyle/>
        <a:p>
          <a:endParaRPr lang="en-US"/>
        </a:p>
      </dgm:t>
    </dgm:pt>
    <dgm:pt modelId="{58738994-E9C1-4E76-AB43-438E48F87FBD}" type="sibTrans" cxnId="{513CBD3D-4A6A-4BE0-A0A6-F82420C8341D}">
      <dgm:prSet/>
      <dgm:spPr/>
      <dgm:t>
        <a:bodyPr/>
        <a:lstStyle/>
        <a:p>
          <a:endParaRPr lang="en-US"/>
        </a:p>
      </dgm:t>
    </dgm:pt>
    <dgm:pt modelId="{784E26BF-F15B-4A12-8302-B3A80A1ED082}">
      <dgm:prSet phldrT="[Text]"/>
      <dgm:spPr/>
      <dgm:t>
        <a:bodyPr/>
        <a:lstStyle/>
        <a:p>
          <a:r>
            <a:rPr lang="en-US" dirty="0"/>
            <a:t>Basic Functionalities</a:t>
          </a:r>
        </a:p>
      </dgm:t>
    </dgm:pt>
    <dgm:pt modelId="{C528CC11-03B0-4E62-8EBF-ECC60929E4FF}" type="parTrans" cxnId="{78AFFD64-8B23-4890-812B-E6353F641891}">
      <dgm:prSet/>
      <dgm:spPr/>
      <dgm:t>
        <a:bodyPr/>
        <a:lstStyle/>
        <a:p>
          <a:endParaRPr lang="en-US"/>
        </a:p>
      </dgm:t>
    </dgm:pt>
    <dgm:pt modelId="{A619CA94-CB4F-44B3-8B32-D27E7488C7EF}" type="sibTrans" cxnId="{78AFFD64-8B23-4890-812B-E6353F641891}">
      <dgm:prSet/>
      <dgm:spPr/>
      <dgm:t>
        <a:bodyPr/>
        <a:lstStyle/>
        <a:p>
          <a:endParaRPr lang="en-US"/>
        </a:p>
      </dgm:t>
    </dgm:pt>
    <dgm:pt modelId="{C028181D-1962-4CD2-9948-4A8BA158A067}">
      <dgm:prSet phldrT="[Text]"/>
      <dgm:spPr/>
      <dgm:t>
        <a:bodyPr/>
        <a:lstStyle/>
        <a:p>
          <a:r>
            <a:rPr lang="en-US" dirty="0"/>
            <a:t>Advance Features and Testing</a:t>
          </a:r>
        </a:p>
      </dgm:t>
    </dgm:pt>
    <dgm:pt modelId="{2C234AE1-2654-4F1F-9278-CB88F0BA70C2}" type="parTrans" cxnId="{BCBD3C8E-D3D0-490F-B465-13571F8546AF}">
      <dgm:prSet/>
      <dgm:spPr/>
      <dgm:t>
        <a:bodyPr/>
        <a:lstStyle/>
        <a:p>
          <a:endParaRPr lang="en-US"/>
        </a:p>
      </dgm:t>
    </dgm:pt>
    <dgm:pt modelId="{AA6EA461-301E-41D4-BFE9-5565E847FE5A}" type="sibTrans" cxnId="{BCBD3C8E-D3D0-490F-B465-13571F8546AF}">
      <dgm:prSet/>
      <dgm:spPr/>
      <dgm:t>
        <a:bodyPr/>
        <a:lstStyle/>
        <a:p>
          <a:endParaRPr lang="en-US"/>
        </a:p>
      </dgm:t>
    </dgm:pt>
    <dgm:pt modelId="{41D1C0C2-CBCC-404D-8F1B-B9B8FA478CA3}" type="pres">
      <dgm:prSet presAssocID="{EAE841A0-B33E-4C1F-AD8B-82CD7C96E676}" presName="Name0" presStyleCnt="0">
        <dgm:presLayoutVars>
          <dgm:dir/>
          <dgm:resizeHandles val="exact"/>
        </dgm:presLayoutVars>
      </dgm:prSet>
      <dgm:spPr/>
    </dgm:pt>
    <dgm:pt modelId="{592C81BF-C1FE-4C03-8F40-4C357B3190D5}" type="pres">
      <dgm:prSet presAssocID="{874EAED1-112C-4F16-87FF-AA985E5FEB9B}" presName="composite" presStyleCnt="0"/>
      <dgm:spPr/>
    </dgm:pt>
    <dgm:pt modelId="{858C151F-7AF5-4AD7-AC9A-39255C7D277A}" type="pres">
      <dgm:prSet presAssocID="{874EAED1-112C-4F16-87FF-AA985E5FEB9B}" presName="bgChev" presStyleLbl="node1" presStyleIdx="0" presStyleCnt="4" custScaleX="165870" custLinFactNeighborX="43539" custLinFactNeighborY="-51296"/>
      <dgm:spPr/>
    </dgm:pt>
    <dgm:pt modelId="{A9CE0A79-32CD-43D2-8928-6351252E2701}" type="pres">
      <dgm:prSet presAssocID="{874EAED1-112C-4F16-87FF-AA985E5FEB9B}" presName="txNode" presStyleLbl="fgAcc1" presStyleIdx="0" presStyleCnt="4" custScaleX="175337" custScaleY="70891" custLinFactNeighborX="34821" custLinFactNeighborY="55085">
        <dgm:presLayoutVars>
          <dgm:bulletEnabled val="1"/>
        </dgm:presLayoutVars>
      </dgm:prSet>
      <dgm:spPr/>
    </dgm:pt>
    <dgm:pt modelId="{5D0D1288-DDBB-466C-9A52-E42AD4B78939}" type="pres">
      <dgm:prSet presAssocID="{BAF67DE9-93C5-4226-B585-B2EBCBFB5293}" presName="compositeSpace" presStyleCnt="0"/>
      <dgm:spPr/>
    </dgm:pt>
    <dgm:pt modelId="{63502869-849F-4A63-A273-0DAC04CC08A0}" type="pres">
      <dgm:prSet presAssocID="{A03A2D39-10E4-4A35-9ACE-3D48843348B8}" presName="composite" presStyleCnt="0"/>
      <dgm:spPr/>
    </dgm:pt>
    <dgm:pt modelId="{FD0DC5F6-A970-4A00-B7DC-B1C8FAB7D20B}" type="pres">
      <dgm:prSet presAssocID="{A03A2D39-10E4-4A35-9ACE-3D48843348B8}" presName="bgChev" presStyleLbl="node1" presStyleIdx="1" presStyleCnt="4" custScaleX="152496" custLinFactNeighborX="43306" custLinFactNeighborY="-47872"/>
      <dgm:spPr/>
    </dgm:pt>
    <dgm:pt modelId="{DAA75180-B56E-41ED-B94A-5FD5926C4AD4}" type="pres">
      <dgm:prSet presAssocID="{A03A2D39-10E4-4A35-9ACE-3D48843348B8}" presName="txNode" presStyleLbl="fgAcc1" presStyleIdx="1" presStyleCnt="4" custScaleX="127313" custScaleY="84591" custLinFactNeighborX="27125" custLinFactNeighborY="55178">
        <dgm:presLayoutVars>
          <dgm:bulletEnabled val="1"/>
        </dgm:presLayoutVars>
      </dgm:prSet>
      <dgm:spPr/>
    </dgm:pt>
    <dgm:pt modelId="{A6DE65EC-C24F-4C9B-B611-17D05382DADC}" type="pres">
      <dgm:prSet presAssocID="{58738994-E9C1-4E76-AB43-438E48F87FBD}" presName="compositeSpace" presStyleCnt="0"/>
      <dgm:spPr/>
    </dgm:pt>
    <dgm:pt modelId="{6D91C425-81CC-4656-A398-2A605A4D1C6A}" type="pres">
      <dgm:prSet presAssocID="{784E26BF-F15B-4A12-8302-B3A80A1ED082}" presName="composite" presStyleCnt="0"/>
      <dgm:spPr/>
    </dgm:pt>
    <dgm:pt modelId="{6B7232FF-6F07-42B3-9614-D57F4340FCF4}" type="pres">
      <dgm:prSet presAssocID="{784E26BF-F15B-4A12-8302-B3A80A1ED082}" presName="bgChev" presStyleLbl="node1" presStyleIdx="2" presStyleCnt="4" custScaleX="153358" custScaleY="91035" custLinFactNeighborX="39035" custLinFactNeighborY="-48675"/>
      <dgm:spPr/>
    </dgm:pt>
    <dgm:pt modelId="{9ECF4EB4-C7D2-4802-9D74-2E445F7A4FE6}" type="pres">
      <dgm:prSet presAssocID="{784E26BF-F15B-4A12-8302-B3A80A1ED082}" presName="txNode" presStyleLbl="fgAcc1" presStyleIdx="2" presStyleCnt="4" custScaleX="199394" custScaleY="81343" custLinFactNeighborX="42262" custLinFactNeighborY="54366">
        <dgm:presLayoutVars>
          <dgm:bulletEnabled val="1"/>
        </dgm:presLayoutVars>
      </dgm:prSet>
      <dgm:spPr/>
    </dgm:pt>
    <dgm:pt modelId="{9FD8411A-31DC-49C1-82FA-B00869F8299A}" type="pres">
      <dgm:prSet presAssocID="{A619CA94-CB4F-44B3-8B32-D27E7488C7EF}" presName="compositeSpace" presStyleCnt="0"/>
      <dgm:spPr/>
    </dgm:pt>
    <dgm:pt modelId="{43FCD8E6-7B3B-47CD-ADF6-89F9F6EC7ADA}" type="pres">
      <dgm:prSet presAssocID="{C028181D-1962-4CD2-9948-4A8BA158A067}" presName="composite" presStyleCnt="0"/>
      <dgm:spPr/>
    </dgm:pt>
    <dgm:pt modelId="{AA244E2A-BFA3-4DB9-8F7C-D04BCA9D4DCB}" type="pres">
      <dgm:prSet presAssocID="{C028181D-1962-4CD2-9948-4A8BA158A067}" presName="bgChev" presStyleLbl="node1" presStyleIdx="3" presStyleCnt="4" custScaleX="141732" custScaleY="97291" custLinFactNeighborX="10612" custLinFactNeighborY="-38372"/>
      <dgm:spPr/>
    </dgm:pt>
    <dgm:pt modelId="{51E09F2F-187F-4DC6-87A2-E51D3563E7A5}" type="pres">
      <dgm:prSet presAssocID="{C028181D-1962-4CD2-9948-4A8BA158A067}" presName="txNode" presStyleLbl="fgAcc1" presStyleIdx="3" presStyleCnt="4" custScaleX="173767" custScaleY="139129" custLinFactY="97373" custLinFactNeighborX="-33143" custLinFactNeighborY="100000">
        <dgm:presLayoutVars>
          <dgm:bulletEnabled val="1"/>
        </dgm:presLayoutVars>
      </dgm:prSet>
      <dgm:spPr/>
    </dgm:pt>
  </dgm:ptLst>
  <dgm:cxnLst>
    <dgm:cxn modelId="{BCBD3C8E-D3D0-490F-B465-13571F8546AF}" srcId="{EAE841A0-B33E-4C1F-AD8B-82CD7C96E676}" destId="{C028181D-1962-4CD2-9948-4A8BA158A067}" srcOrd="3" destOrd="0" parTransId="{2C234AE1-2654-4F1F-9278-CB88F0BA70C2}" sibTransId="{AA6EA461-301E-41D4-BFE9-5565E847FE5A}"/>
    <dgm:cxn modelId="{513CBD3D-4A6A-4BE0-A0A6-F82420C8341D}" srcId="{EAE841A0-B33E-4C1F-AD8B-82CD7C96E676}" destId="{A03A2D39-10E4-4A35-9ACE-3D48843348B8}" srcOrd="1" destOrd="0" parTransId="{75304990-7D97-4163-B4C7-6A197307D681}" sibTransId="{58738994-E9C1-4E76-AB43-438E48F87FBD}"/>
    <dgm:cxn modelId="{01969D4B-5016-4591-BC83-4B4877A340B2}" type="presOf" srcId="{784E26BF-F15B-4A12-8302-B3A80A1ED082}" destId="{9ECF4EB4-C7D2-4802-9D74-2E445F7A4FE6}" srcOrd="0" destOrd="0" presId="urn:microsoft.com/office/officeart/2005/8/layout/chevronAccent+Icon"/>
    <dgm:cxn modelId="{0FBCEDA4-5F41-43FF-93B1-917A899067AE}" srcId="{EAE841A0-B33E-4C1F-AD8B-82CD7C96E676}" destId="{874EAED1-112C-4F16-87FF-AA985E5FEB9B}" srcOrd="0" destOrd="0" parTransId="{9F4283F9-61D4-4B6A-ABD0-38160DAF841C}" sibTransId="{BAF67DE9-93C5-4226-B585-B2EBCBFB5293}"/>
    <dgm:cxn modelId="{78AFFD64-8B23-4890-812B-E6353F641891}" srcId="{EAE841A0-B33E-4C1F-AD8B-82CD7C96E676}" destId="{784E26BF-F15B-4A12-8302-B3A80A1ED082}" srcOrd="2" destOrd="0" parTransId="{C528CC11-03B0-4E62-8EBF-ECC60929E4FF}" sibTransId="{A619CA94-CB4F-44B3-8B32-D27E7488C7EF}"/>
    <dgm:cxn modelId="{05C66900-6966-463F-B10F-F175632DE136}" type="presOf" srcId="{C028181D-1962-4CD2-9948-4A8BA158A067}" destId="{51E09F2F-187F-4DC6-87A2-E51D3563E7A5}" srcOrd="0" destOrd="0" presId="urn:microsoft.com/office/officeart/2005/8/layout/chevronAccent+Icon"/>
    <dgm:cxn modelId="{C5D614BB-5F84-4000-A99B-134D6F638F59}" type="presOf" srcId="{EAE841A0-B33E-4C1F-AD8B-82CD7C96E676}" destId="{41D1C0C2-CBCC-404D-8F1B-B9B8FA478CA3}" srcOrd="0" destOrd="0" presId="urn:microsoft.com/office/officeart/2005/8/layout/chevronAccent+Icon"/>
    <dgm:cxn modelId="{35704BF5-A460-4D60-AF6E-497897262F75}" type="presOf" srcId="{874EAED1-112C-4F16-87FF-AA985E5FEB9B}" destId="{A9CE0A79-32CD-43D2-8928-6351252E2701}" srcOrd="0" destOrd="0" presId="urn:microsoft.com/office/officeart/2005/8/layout/chevronAccent+Icon"/>
    <dgm:cxn modelId="{9C32F41C-D5E5-42EE-B55B-FC10CE9E5F69}" type="presOf" srcId="{A03A2D39-10E4-4A35-9ACE-3D48843348B8}" destId="{DAA75180-B56E-41ED-B94A-5FD5926C4AD4}" srcOrd="0" destOrd="0" presId="urn:microsoft.com/office/officeart/2005/8/layout/chevronAccent+Icon"/>
    <dgm:cxn modelId="{9D07F380-F6B7-4FD6-982B-F38F78FDC8F1}" type="presParOf" srcId="{41D1C0C2-CBCC-404D-8F1B-B9B8FA478CA3}" destId="{592C81BF-C1FE-4C03-8F40-4C357B3190D5}" srcOrd="0" destOrd="0" presId="urn:microsoft.com/office/officeart/2005/8/layout/chevronAccent+Icon"/>
    <dgm:cxn modelId="{05ED0F48-A08B-43AB-8BF5-4AFF216F0CD7}" type="presParOf" srcId="{592C81BF-C1FE-4C03-8F40-4C357B3190D5}" destId="{858C151F-7AF5-4AD7-AC9A-39255C7D277A}" srcOrd="0" destOrd="0" presId="urn:microsoft.com/office/officeart/2005/8/layout/chevronAccent+Icon"/>
    <dgm:cxn modelId="{E4F6DA77-18A2-4AB8-9E3B-4312EB80B5C9}" type="presParOf" srcId="{592C81BF-C1FE-4C03-8F40-4C357B3190D5}" destId="{A9CE0A79-32CD-43D2-8928-6351252E2701}" srcOrd="1" destOrd="0" presId="urn:microsoft.com/office/officeart/2005/8/layout/chevronAccent+Icon"/>
    <dgm:cxn modelId="{10FB58B1-74E4-4C78-B5F6-97061ADC14E0}" type="presParOf" srcId="{41D1C0C2-CBCC-404D-8F1B-B9B8FA478CA3}" destId="{5D0D1288-DDBB-466C-9A52-E42AD4B78939}" srcOrd="1" destOrd="0" presId="urn:microsoft.com/office/officeart/2005/8/layout/chevronAccent+Icon"/>
    <dgm:cxn modelId="{DFFABB03-746C-4BFA-B173-4FCD7D748E0F}" type="presParOf" srcId="{41D1C0C2-CBCC-404D-8F1B-B9B8FA478CA3}" destId="{63502869-849F-4A63-A273-0DAC04CC08A0}" srcOrd="2" destOrd="0" presId="urn:microsoft.com/office/officeart/2005/8/layout/chevronAccent+Icon"/>
    <dgm:cxn modelId="{ED1DC432-DA45-4E4F-A05D-B2217D952C1F}" type="presParOf" srcId="{63502869-849F-4A63-A273-0DAC04CC08A0}" destId="{FD0DC5F6-A970-4A00-B7DC-B1C8FAB7D20B}" srcOrd="0" destOrd="0" presId="urn:microsoft.com/office/officeart/2005/8/layout/chevronAccent+Icon"/>
    <dgm:cxn modelId="{D59CFD03-6DCE-4970-8D7D-3F70705E03B1}" type="presParOf" srcId="{63502869-849F-4A63-A273-0DAC04CC08A0}" destId="{DAA75180-B56E-41ED-B94A-5FD5926C4AD4}" srcOrd="1" destOrd="0" presId="urn:microsoft.com/office/officeart/2005/8/layout/chevronAccent+Icon"/>
    <dgm:cxn modelId="{41EDB5DF-17CD-49CF-83A4-A90A38E67B23}" type="presParOf" srcId="{41D1C0C2-CBCC-404D-8F1B-B9B8FA478CA3}" destId="{A6DE65EC-C24F-4C9B-B611-17D05382DADC}" srcOrd="3" destOrd="0" presId="urn:microsoft.com/office/officeart/2005/8/layout/chevronAccent+Icon"/>
    <dgm:cxn modelId="{3BC7D12A-74C1-43DE-AAD3-76060B0A3AF2}" type="presParOf" srcId="{41D1C0C2-CBCC-404D-8F1B-B9B8FA478CA3}" destId="{6D91C425-81CC-4656-A398-2A605A4D1C6A}" srcOrd="4" destOrd="0" presId="urn:microsoft.com/office/officeart/2005/8/layout/chevronAccent+Icon"/>
    <dgm:cxn modelId="{2E3F499C-6861-474E-9B9B-430F5742B71B}" type="presParOf" srcId="{6D91C425-81CC-4656-A398-2A605A4D1C6A}" destId="{6B7232FF-6F07-42B3-9614-D57F4340FCF4}" srcOrd="0" destOrd="0" presId="urn:microsoft.com/office/officeart/2005/8/layout/chevronAccent+Icon"/>
    <dgm:cxn modelId="{A3CBA88B-58FB-4FE3-9BB2-B22969334BB7}" type="presParOf" srcId="{6D91C425-81CC-4656-A398-2A605A4D1C6A}" destId="{9ECF4EB4-C7D2-4802-9D74-2E445F7A4FE6}" srcOrd="1" destOrd="0" presId="urn:microsoft.com/office/officeart/2005/8/layout/chevronAccent+Icon"/>
    <dgm:cxn modelId="{C9AC2522-CF0D-4986-9DBC-DBFE7D41CE0C}" type="presParOf" srcId="{41D1C0C2-CBCC-404D-8F1B-B9B8FA478CA3}" destId="{9FD8411A-31DC-49C1-82FA-B00869F8299A}" srcOrd="5" destOrd="0" presId="urn:microsoft.com/office/officeart/2005/8/layout/chevronAccent+Icon"/>
    <dgm:cxn modelId="{9CD18CF1-1983-4556-B293-E36CDF06731C}" type="presParOf" srcId="{41D1C0C2-CBCC-404D-8F1B-B9B8FA478CA3}" destId="{43FCD8E6-7B3B-47CD-ADF6-89F9F6EC7ADA}" srcOrd="6" destOrd="0" presId="urn:microsoft.com/office/officeart/2005/8/layout/chevronAccent+Icon"/>
    <dgm:cxn modelId="{3865C9A9-188D-4B76-8532-8D593FF672FB}" type="presParOf" srcId="{43FCD8E6-7B3B-47CD-ADF6-89F9F6EC7ADA}" destId="{AA244E2A-BFA3-4DB9-8F7C-D04BCA9D4DCB}" srcOrd="0" destOrd="0" presId="urn:microsoft.com/office/officeart/2005/8/layout/chevronAccent+Icon"/>
    <dgm:cxn modelId="{C7561856-58C4-4D3A-A202-5C6A841FA961}" type="presParOf" srcId="{43FCD8E6-7B3B-47CD-ADF6-89F9F6EC7ADA}" destId="{51E09F2F-187F-4DC6-87A2-E51D3563E7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3D6EAA-C2A8-4716-80E0-404BF49D3058}"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237C0403-C3F4-4784-AEEA-66614D856AE6}">
      <dgm:prSet phldrT="[Text]" custT="1"/>
      <dgm:spPr/>
      <dgm:t>
        <a:bodyPr/>
        <a:lstStyle/>
        <a:p>
          <a:r>
            <a:rPr lang="en-US" sz="2400" dirty="0"/>
            <a:t>Sign up</a:t>
          </a:r>
        </a:p>
      </dgm:t>
    </dgm:pt>
    <dgm:pt modelId="{D41FFB1F-0366-441C-B941-AE4E4CEF62C3}" type="parTrans" cxnId="{1CBE65D0-2289-4090-8937-10AD299C99A1}">
      <dgm:prSet/>
      <dgm:spPr/>
      <dgm:t>
        <a:bodyPr/>
        <a:lstStyle/>
        <a:p>
          <a:endParaRPr lang="en-US"/>
        </a:p>
      </dgm:t>
    </dgm:pt>
    <dgm:pt modelId="{3771B423-D0D1-4119-A3C7-A7E767E5F7A1}" type="sibTrans" cxnId="{1CBE65D0-2289-4090-8937-10AD299C99A1}">
      <dgm:prSet/>
      <dgm:spPr/>
      <dgm:t>
        <a:bodyPr/>
        <a:lstStyle/>
        <a:p>
          <a:endParaRPr lang="en-US"/>
        </a:p>
      </dgm:t>
    </dgm:pt>
    <dgm:pt modelId="{FA2730A3-EB27-4CF3-A747-3F3837D4EE52}">
      <dgm:prSet phldrT="[Text]"/>
      <dgm:spPr/>
      <dgm:t>
        <a:bodyPr/>
        <a:lstStyle/>
        <a:p>
          <a:r>
            <a:rPr lang="en-US" dirty="0"/>
            <a:t>Log in</a:t>
          </a:r>
        </a:p>
      </dgm:t>
    </dgm:pt>
    <dgm:pt modelId="{5E4C7EAC-AAC2-4357-B057-1ABF6EDFC437}" type="parTrans" cxnId="{B42EBB13-9500-4C03-98B9-A6EB737F2F6B}">
      <dgm:prSet/>
      <dgm:spPr/>
      <dgm:t>
        <a:bodyPr/>
        <a:lstStyle/>
        <a:p>
          <a:endParaRPr lang="en-US"/>
        </a:p>
      </dgm:t>
    </dgm:pt>
    <dgm:pt modelId="{7F07A885-1F9D-4325-B686-666E267189E7}" type="sibTrans" cxnId="{B42EBB13-9500-4C03-98B9-A6EB737F2F6B}">
      <dgm:prSet/>
      <dgm:spPr/>
      <dgm:t>
        <a:bodyPr/>
        <a:lstStyle/>
        <a:p>
          <a:endParaRPr lang="en-US"/>
        </a:p>
      </dgm:t>
    </dgm:pt>
    <dgm:pt modelId="{05A22F69-BC7C-4048-B895-E0AA204487AE}">
      <dgm:prSet phldrT="[Text]" custT="1"/>
      <dgm:spPr/>
      <dgm:t>
        <a:bodyPr/>
        <a:lstStyle/>
        <a:p>
          <a:r>
            <a:rPr lang="en-US" sz="2800" dirty="0"/>
            <a:t>Cart</a:t>
          </a:r>
        </a:p>
      </dgm:t>
    </dgm:pt>
    <dgm:pt modelId="{D41A1BAF-91B9-4440-9647-97DFD5CDE6B5}" type="parTrans" cxnId="{67054118-537A-4713-AECA-E83AAAED1A39}">
      <dgm:prSet/>
      <dgm:spPr/>
      <dgm:t>
        <a:bodyPr/>
        <a:lstStyle/>
        <a:p>
          <a:endParaRPr lang="en-US"/>
        </a:p>
      </dgm:t>
    </dgm:pt>
    <dgm:pt modelId="{66515AAF-DA28-4846-9E01-715C99B0B53C}" type="sibTrans" cxnId="{67054118-537A-4713-AECA-E83AAAED1A39}">
      <dgm:prSet/>
      <dgm:spPr/>
      <dgm:t>
        <a:bodyPr/>
        <a:lstStyle/>
        <a:p>
          <a:endParaRPr lang="en-US"/>
        </a:p>
      </dgm:t>
    </dgm:pt>
    <dgm:pt modelId="{F8ADE993-6843-4B6A-BBE2-AE2B42AE61E0}">
      <dgm:prSet phldrT="[Text]"/>
      <dgm:spPr/>
      <dgm:t>
        <a:bodyPr/>
        <a:lstStyle/>
        <a:p>
          <a:r>
            <a:rPr lang="en-US" dirty="0"/>
            <a:t>View, Browse, Search for Items</a:t>
          </a:r>
        </a:p>
      </dgm:t>
    </dgm:pt>
    <dgm:pt modelId="{14AF2848-C507-4252-B02F-80A328704DAC}" type="parTrans" cxnId="{F848EA55-2E0A-4A19-8376-E026782384F1}">
      <dgm:prSet/>
      <dgm:spPr/>
      <dgm:t>
        <a:bodyPr/>
        <a:lstStyle/>
        <a:p>
          <a:endParaRPr lang="en-US"/>
        </a:p>
      </dgm:t>
    </dgm:pt>
    <dgm:pt modelId="{14245869-EBAE-4BDF-BA55-43BEC391FF28}" type="sibTrans" cxnId="{F848EA55-2E0A-4A19-8376-E026782384F1}">
      <dgm:prSet/>
      <dgm:spPr/>
      <dgm:t>
        <a:bodyPr/>
        <a:lstStyle/>
        <a:p>
          <a:endParaRPr lang="en-US"/>
        </a:p>
      </dgm:t>
    </dgm:pt>
    <dgm:pt modelId="{7002B9DE-477F-47B1-9B7E-700B8C029C1B}">
      <dgm:prSet phldrT="[Text]" custT="1"/>
      <dgm:spPr/>
      <dgm:t>
        <a:bodyPr/>
        <a:lstStyle/>
        <a:p>
          <a:r>
            <a:rPr lang="en-US" sz="2000" dirty="0"/>
            <a:t>Taxes and Shipment Charges</a:t>
          </a:r>
          <a:endParaRPr lang="en-US" sz="1400" dirty="0"/>
        </a:p>
      </dgm:t>
    </dgm:pt>
    <dgm:pt modelId="{75EF3378-5B24-48E1-B004-CD8452211738}" type="parTrans" cxnId="{498B8232-4F30-414C-B71D-82E3D1BE197F}">
      <dgm:prSet/>
      <dgm:spPr/>
      <dgm:t>
        <a:bodyPr/>
        <a:lstStyle/>
        <a:p>
          <a:endParaRPr lang="en-US"/>
        </a:p>
      </dgm:t>
    </dgm:pt>
    <dgm:pt modelId="{7F53BB6A-CB4D-4D59-A950-F4188AB5C22D}" type="sibTrans" cxnId="{498B8232-4F30-414C-B71D-82E3D1BE197F}">
      <dgm:prSet/>
      <dgm:spPr/>
      <dgm:t>
        <a:bodyPr/>
        <a:lstStyle/>
        <a:p>
          <a:endParaRPr lang="en-US"/>
        </a:p>
      </dgm:t>
    </dgm:pt>
    <dgm:pt modelId="{CB347B49-E0C2-49F0-8B5B-2D519411B45D}">
      <dgm:prSet phldrT="[Text]"/>
      <dgm:spPr/>
      <dgm:t>
        <a:bodyPr/>
        <a:lstStyle/>
        <a:p>
          <a:endParaRPr lang="en-US" dirty="0"/>
        </a:p>
      </dgm:t>
    </dgm:pt>
    <dgm:pt modelId="{51573974-2D3B-47F8-BD5F-F20BFE5FB496}" type="parTrans" cxnId="{233C911F-A2C8-403C-B32B-896AF080FFA8}">
      <dgm:prSet/>
      <dgm:spPr/>
      <dgm:t>
        <a:bodyPr/>
        <a:lstStyle/>
        <a:p>
          <a:endParaRPr lang="en-US"/>
        </a:p>
      </dgm:t>
    </dgm:pt>
    <dgm:pt modelId="{D55040BF-B968-4E1F-9C8C-3FBB85AE2155}" type="sibTrans" cxnId="{233C911F-A2C8-403C-B32B-896AF080FFA8}">
      <dgm:prSet/>
      <dgm:spPr/>
      <dgm:t>
        <a:bodyPr/>
        <a:lstStyle/>
        <a:p>
          <a:endParaRPr lang="en-US"/>
        </a:p>
      </dgm:t>
    </dgm:pt>
    <dgm:pt modelId="{35D935A5-EFA3-447A-B865-CC7CC4F57CCF}" type="pres">
      <dgm:prSet presAssocID="{643D6EAA-C2A8-4716-80E0-404BF49D3058}" presName="Name0" presStyleCnt="0">
        <dgm:presLayoutVars>
          <dgm:dir/>
          <dgm:animLvl val="lvl"/>
          <dgm:resizeHandles val="exact"/>
        </dgm:presLayoutVars>
      </dgm:prSet>
      <dgm:spPr/>
    </dgm:pt>
    <dgm:pt modelId="{8B4F038B-194C-45FE-B9EC-6D974F1EBE74}" type="pres">
      <dgm:prSet presAssocID="{237C0403-C3F4-4784-AEEA-66614D856AE6}" presName="compositeNode" presStyleCnt="0">
        <dgm:presLayoutVars>
          <dgm:bulletEnabled val="1"/>
        </dgm:presLayoutVars>
      </dgm:prSet>
      <dgm:spPr/>
    </dgm:pt>
    <dgm:pt modelId="{BD28972C-35A8-4D2F-B114-DBB0B7A231DB}" type="pres">
      <dgm:prSet presAssocID="{237C0403-C3F4-4784-AEEA-66614D856AE6}" presName="bgRect" presStyleLbl="node1" presStyleIdx="0" presStyleCnt="3" custScaleX="87218" custScaleY="39902"/>
      <dgm:spPr/>
    </dgm:pt>
    <dgm:pt modelId="{8E2B6993-2B26-47AA-995E-9475664BAAC6}" type="pres">
      <dgm:prSet presAssocID="{237C0403-C3F4-4784-AEEA-66614D856AE6}" presName="parentNode" presStyleLbl="node1" presStyleIdx="0" presStyleCnt="3">
        <dgm:presLayoutVars>
          <dgm:chMax val="0"/>
          <dgm:bulletEnabled val="1"/>
        </dgm:presLayoutVars>
      </dgm:prSet>
      <dgm:spPr/>
    </dgm:pt>
    <dgm:pt modelId="{99A31026-B593-4A75-AED9-4B8D85A6F3BD}" type="pres">
      <dgm:prSet presAssocID="{237C0403-C3F4-4784-AEEA-66614D856AE6}" presName="childNode" presStyleLbl="node1" presStyleIdx="0" presStyleCnt="3">
        <dgm:presLayoutVars>
          <dgm:bulletEnabled val="1"/>
        </dgm:presLayoutVars>
      </dgm:prSet>
      <dgm:spPr/>
    </dgm:pt>
    <dgm:pt modelId="{AD8F8CB1-6D63-4EED-BB08-123F18623A51}" type="pres">
      <dgm:prSet presAssocID="{3771B423-D0D1-4119-A3C7-A7E767E5F7A1}" presName="hSp" presStyleCnt="0"/>
      <dgm:spPr/>
    </dgm:pt>
    <dgm:pt modelId="{8B815223-7BA6-4BFB-98B1-BC6ABC67077E}" type="pres">
      <dgm:prSet presAssocID="{3771B423-D0D1-4119-A3C7-A7E767E5F7A1}" presName="vProcSp" presStyleCnt="0"/>
      <dgm:spPr/>
    </dgm:pt>
    <dgm:pt modelId="{3FE69B99-0946-4FA8-96F8-44727DF7EE66}" type="pres">
      <dgm:prSet presAssocID="{3771B423-D0D1-4119-A3C7-A7E767E5F7A1}" presName="vSp1" presStyleCnt="0"/>
      <dgm:spPr/>
    </dgm:pt>
    <dgm:pt modelId="{C7BBC52B-DB16-44DD-B154-217F0E493D86}" type="pres">
      <dgm:prSet presAssocID="{3771B423-D0D1-4119-A3C7-A7E767E5F7A1}" presName="simulatedConn" presStyleLbl="solidFgAcc1" presStyleIdx="0" presStyleCnt="2" custLinFactY="-200000" custLinFactNeighborX="-9352" custLinFactNeighborY="-244525"/>
      <dgm:spPr/>
    </dgm:pt>
    <dgm:pt modelId="{E5011D4F-6735-4BCF-9F73-3FCACDFBA32C}" type="pres">
      <dgm:prSet presAssocID="{3771B423-D0D1-4119-A3C7-A7E767E5F7A1}" presName="vSp2" presStyleCnt="0"/>
      <dgm:spPr/>
    </dgm:pt>
    <dgm:pt modelId="{3C34E4A8-ABBA-441C-B242-D5B078E456D7}" type="pres">
      <dgm:prSet presAssocID="{3771B423-D0D1-4119-A3C7-A7E767E5F7A1}" presName="sibTrans" presStyleCnt="0"/>
      <dgm:spPr/>
    </dgm:pt>
    <dgm:pt modelId="{20B70963-4BF7-4320-93D2-25624FD17AB3}" type="pres">
      <dgm:prSet presAssocID="{05A22F69-BC7C-4048-B895-E0AA204487AE}" presName="compositeNode" presStyleCnt="0">
        <dgm:presLayoutVars>
          <dgm:bulletEnabled val="1"/>
        </dgm:presLayoutVars>
      </dgm:prSet>
      <dgm:spPr/>
    </dgm:pt>
    <dgm:pt modelId="{71EC7BD5-F7B5-4A98-8D67-B360DA683A99}" type="pres">
      <dgm:prSet presAssocID="{05A22F69-BC7C-4048-B895-E0AA204487AE}" presName="bgRect" presStyleLbl="node1" presStyleIdx="1" presStyleCnt="3" custScaleX="103512" custScaleY="53203"/>
      <dgm:spPr/>
    </dgm:pt>
    <dgm:pt modelId="{03F28D53-806F-4DFF-8A64-DAB108397265}" type="pres">
      <dgm:prSet presAssocID="{05A22F69-BC7C-4048-B895-E0AA204487AE}" presName="parentNode" presStyleLbl="node1" presStyleIdx="1" presStyleCnt="3">
        <dgm:presLayoutVars>
          <dgm:chMax val="0"/>
          <dgm:bulletEnabled val="1"/>
        </dgm:presLayoutVars>
      </dgm:prSet>
      <dgm:spPr/>
    </dgm:pt>
    <dgm:pt modelId="{98AF9D40-DC06-47C0-822C-B50892AD942D}" type="pres">
      <dgm:prSet presAssocID="{05A22F69-BC7C-4048-B895-E0AA204487AE}" presName="childNode" presStyleLbl="node1" presStyleIdx="1" presStyleCnt="3">
        <dgm:presLayoutVars>
          <dgm:bulletEnabled val="1"/>
        </dgm:presLayoutVars>
      </dgm:prSet>
      <dgm:spPr/>
    </dgm:pt>
    <dgm:pt modelId="{ACF13872-CCA0-43F6-8B5D-45BA5F39A049}" type="pres">
      <dgm:prSet presAssocID="{66515AAF-DA28-4846-9E01-715C99B0B53C}" presName="hSp" presStyleCnt="0"/>
      <dgm:spPr/>
    </dgm:pt>
    <dgm:pt modelId="{BC60C4A1-AA86-4FD7-AAE0-83BBB33789C5}" type="pres">
      <dgm:prSet presAssocID="{66515AAF-DA28-4846-9E01-715C99B0B53C}" presName="vProcSp" presStyleCnt="0"/>
      <dgm:spPr/>
    </dgm:pt>
    <dgm:pt modelId="{D1507E4E-7E97-4373-9CAD-E9127664CFB3}" type="pres">
      <dgm:prSet presAssocID="{66515AAF-DA28-4846-9E01-715C99B0B53C}" presName="vSp1" presStyleCnt="0"/>
      <dgm:spPr/>
    </dgm:pt>
    <dgm:pt modelId="{1686A89A-6752-4B0E-A3BA-2322A5E93E2C}" type="pres">
      <dgm:prSet presAssocID="{66515AAF-DA28-4846-9E01-715C99B0B53C}" presName="simulatedConn" presStyleLbl="solidFgAcc1" presStyleIdx="1" presStyleCnt="2" custLinFactY="-200000" custLinFactNeighborX="-4676" custLinFactNeighborY="-223224"/>
      <dgm:spPr/>
    </dgm:pt>
    <dgm:pt modelId="{D4B69060-10A2-49AD-81C1-89DECEDE0E4F}" type="pres">
      <dgm:prSet presAssocID="{66515AAF-DA28-4846-9E01-715C99B0B53C}" presName="vSp2" presStyleCnt="0"/>
      <dgm:spPr/>
    </dgm:pt>
    <dgm:pt modelId="{68BE0B63-A43A-44F5-9207-0EEAE45B3120}" type="pres">
      <dgm:prSet presAssocID="{66515AAF-DA28-4846-9E01-715C99B0B53C}" presName="sibTrans" presStyleCnt="0"/>
      <dgm:spPr/>
    </dgm:pt>
    <dgm:pt modelId="{CD268204-AE5B-428B-BD44-E80ED036BE5D}" type="pres">
      <dgm:prSet presAssocID="{7002B9DE-477F-47B1-9B7E-700B8C029C1B}" presName="compositeNode" presStyleCnt="0">
        <dgm:presLayoutVars>
          <dgm:bulletEnabled val="1"/>
        </dgm:presLayoutVars>
      </dgm:prSet>
      <dgm:spPr/>
    </dgm:pt>
    <dgm:pt modelId="{9ED78410-496B-4E35-8802-2A40F684DA2A}" type="pres">
      <dgm:prSet presAssocID="{7002B9DE-477F-47B1-9B7E-700B8C029C1B}" presName="bgRect" presStyleLbl="node1" presStyleIdx="2" presStyleCnt="3" custScaleX="82472" custScaleY="53012" custLinFactNeighborX="-86" custLinFactNeighborY="-1574"/>
      <dgm:spPr/>
    </dgm:pt>
    <dgm:pt modelId="{78444EE7-3E34-4D50-9661-7134886950DA}" type="pres">
      <dgm:prSet presAssocID="{7002B9DE-477F-47B1-9B7E-700B8C029C1B}" presName="parentNode" presStyleLbl="node1" presStyleIdx="2" presStyleCnt="3">
        <dgm:presLayoutVars>
          <dgm:chMax val="0"/>
          <dgm:bulletEnabled val="1"/>
        </dgm:presLayoutVars>
      </dgm:prSet>
      <dgm:spPr/>
    </dgm:pt>
    <dgm:pt modelId="{3041BF68-5B59-41DC-903D-E3F80A8F6BFC}" type="pres">
      <dgm:prSet presAssocID="{7002B9DE-477F-47B1-9B7E-700B8C029C1B}" presName="childNode" presStyleLbl="node1" presStyleIdx="2" presStyleCnt="3">
        <dgm:presLayoutVars>
          <dgm:bulletEnabled val="1"/>
        </dgm:presLayoutVars>
      </dgm:prSet>
      <dgm:spPr/>
    </dgm:pt>
  </dgm:ptLst>
  <dgm:cxnLst>
    <dgm:cxn modelId="{233C911F-A2C8-403C-B32B-896AF080FFA8}" srcId="{7002B9DE-477F-47B1-9B7E-700B8C029C1B}" destId="{CB347B49-E0C2-49F0-8B5B-2D519411B45D}" srcOrd="0" destOrd="0" parTransId="{51573974-2D3B-47F8-BD5F-F20BFE5FB496}" sibTransId="{D55040BF-B968-4E1F-9C8C-3FBB85AE2155}"/>
    <dgm:cxn modelId="{C577A5C0-EA2E-4E51-8FD2-62C3D4689ECF}" type="presOf" srcId="{7002B9DE-477F-47B1-9B7E-700B8C029C1B}" destId="{9ED78410-496B-4E35-8802-2A40F684DA2A}" srcOrd="0" destOrd="0" presId="urn:microsoft.com/office/officeart/2005/8/layout/hProcess7"/>
    <dgm:cxn modelId="{96C21B8F-470A-4359-8A9D-A4B8B0D28A12}" type="presOf" srcId="{05A22F69-BC7C-4048-B895-E0AA204487AE}" destId="{71EC7BD5-F7B5-4A98-8D67-B360DA683A99}" srcOrd="0" destOrd="0" presId="urn:microsoft.com/office/officeart/2005/8/layout/hProcess7"/>
    <dgm:cxn modelId="{98E03D48-F203-4B0C-A111-EFAC5852AD30}" type="presOf" srcId="{05A22F69-BC7C-4048-B895-E0AA204487AE}" destId="{03F28D53-806F-4DFF-8A64-DAB108397265}" srcOrd="1" destOrd="0" presId="urn:microsoft.com/office/officeart/2005/8/layout/hProcess7"/>
    <dgm:cxn modelId="{C239F114-32BB-4470-B9D3-D314062ACEC9}" type="presOf" srcId="{237C0403-C3F4-4784-AEEA-66614D856AE6}" destId="{8E2B6993-2B26-47AA-995E-9475664BAAC6}" srcOrd="1" destOrd="0" presId="urn:microsoft.com/office/officeart/2005/8/layout/hProcess7"/>
    <dgm:cxn modelId="{498B8232-4F30-414C-B71D-82E3D1BE197F}" srcId="{643D6EAA-C2A8-4716-80E0-404BF49D3058}" destId="{7002B9DE-477F-47B1-9B7E-700B8C029C1B}" srcOrd="2" destOrd="0" parTransId="{75EF3378-5B24-48E1-B004-CD8452211738}" sibTransId="{7F53BB6A-CB4D-4D59-A950-F4188AB5C22D}"/>
    <dgm:cxn modelId="{B42EBB13-9500-4C03-98B9-A6EB737F2F6B}" srcId="{237C0403-C3F4-4784-AEEA-66614D856AE6}" destId="{FA2730A3-EB27-4CF3-A747-3F3837D4EE52}" srcOrd="0" destOrd="0" parTransId="{5E4C7EAC-AAC2-4357-B057-1ABF6EDFC437}" sibTransId="{7F07A885-1F9D-4325-B686-666E267189E7}"/>
    <dgm:cxn modelId="{37E14227-0685-49F7-ACCD-8ED2C5B0A54D}" type="presOf" srcId="{7002B9DE-477F-47B1-9B7E-700B8C029C1B}" destId="{78444EE7-3E34-4D50-9661-7134886950DA}" srcOrd="1" destOrd="0" presId="urn:microsoft.com/office/officeart/2005/8/layout/hProcess7"/>
    <dgm:cxn modelId="{96C5A2C9-373C-4FF9-A149-E16C534004EC}" type="presOf" srcId="{FA2730A3-EB27-4CF3-A747-3F3837D4EE52}" destId="{99A31026-B593-4A75-AED9-4B8D85A6F3BD}" srcOrd="0" destOrd="0" presId="urn:microsoft.com/office/officeart/2005/8/layout/hProcess7"/>
    <dgm:cxn modelId="{1CBE65D0-2289-4090-8937-10AD299C99A1}" srcId="{643D6EAA-C2A8-4716-80E0-404BF49D3058}" destId="{237C0403-C3F4-4784-AEEA-66614D856AE6}" srcOrd="0" destOrd="0" parTransId="{D41FFB1F-0366-441C-B941-AE4E4CEF62C3}" sibTransId="{3771B423-D0D1-4119-A3C7-A7E767E5F7A1}"/>
    <dgm:cxn modelId="{62C420DC-B7D0-4997-BB5F-BBBA97219D4E}" type="presOf" srcId="{F8ADE993-6843-4B6A-BBE2-AE2B42AE61E0}" destId="{98AF9D40-DC06-47C0-822C-B50892AD942D}" srcOrd="0" destOrd="0" presId="urn:microsoft.com/office/officeart/2005/8/layout/hProcess7"/>
    <dgm:cxn modelId="{F848EA55-2E0A-4A19-8376-E026782384F1}" srcId="{05A22F69-BC7C-4048-B895-E0AA204487AE}" destId="{F8ADE993-6843-4B6A-BBE2-AE2B42AE61E0}" srcOrd="0" destOrd="0" parTransId="{14AF2848-C507-4252-B02F-80A328704DAC}" sibTransId="{14245869-EBAE-4BDF-BA55-43BEC391FF28}"/>
    <dgm:cxn modelId="{4AF1F7C3-72C1-4751-85FC-ED4B33EEE199}" type="presOf" srcId="{237C0403-C3F4-4784-AEEA-66614D856AE6}" destId="{BD28972C-35A8-4D2F-B114-DBB0B7A231DB}" srcOrd="0" destOrd="0" presId="urn:microsoft.com/office/officeart/2005/8/layout/hProcess7"/>
    <dgm:cxn modelId="{67054118-537A-4713-AECA-E83AAAED1A39}" srcId="{643D6EAA-C2A8-4716-80E0-404BF49D3058}" destId="{05A22F69-BC7C-4048-B895-E0AA204487AE}" srcOrd="1" destOrd="0" parTransId="{D41A1BAF-91B9-4440-9647-97DFD5CDE6B5}" sibTransId="{66515AAF-DA28-4846-9E01-715C99B0B53C}"/>
    <dgm:cxn modelId="{9D60ACDE-8C10-4E68-9F5B-D32883012274}" type="presOf" srcId="{CB347B49-E0C2-49F0-8B5B-2D519411B45D}" destId="{3041BF68-5B59-41DC-903D-E3F80A8F6BFC}" srcOrd="0" destOrd="0" presId="urn:microsoft.com/office/officeart/2005/8/layout/hProcess7"/>
    <dgm:cxn modelId="{9989D193-D7FF-4D0F-B645-8F1F4744694B}" type="presOf" srcId="{643D6EAA-C2A8-4716-80E0-404BF49D3058}" destId="{35D935A5-EFA3-447A-B865-CC7CC4F57CCF}" srcOrd="0" destOrd="0" presId="urn:microsoft.com/office/officeart/2005/8/layout/hProcess7"/>
    <dgm:cxn modelId="{A787F1EB-6D06-480C-BED4-D7509145FFF5}" type="presParOf" srcId="{35D935A5-EFA3-447A-B865-CC7CC4F57CCF}" destId="{8B4F038B-194C-45FE-B9EC-6D974F1EBE74}" srcOrd="0" destOrd="0" presId="urn:microsoft.com/office/officeart/2005/8/layout/hProcess7"/>
    <dgm:cxn modelId="{71F3FA6F-46B9-4AB6-A46E-FCB7C3B29A9D}" type="presParOf" srcId="{8B4F038B-194C-45FE-B9EC-6D974F1EBE74}" destId="{BD28972C-35A8-4D2F-B114-DBB0B7A231DB}" srcOrd="0" destOrd="0" presId="urn:microsoft.com/office/officeart/2005/8/layout/hProcess7"/>
    <dgm:cxn modelId="{59CF4212-DF3D-43C7-845B-EADB820D472D}" type="presParOf" srcId="{8B4F038B-194C-45FE-B9EC-6D974F1EBE74}" destId="{8E2B6993-2B26-47AA-995E-9475664BAAC6}" srcOrd="1" destOrd="0" presId="urn:microsoft.com/office/officeart/2005/8/layout/hProcess7"/>
    <dgm:cxn modelId="{C9C7899B-6D8E-4D86-87C2-9C57B56D21D6}" type="presParOf" srcId="{8B4F038B-194C-45FE-B9EC-6D974F1EBE74}" destId="{99A31026-B593-4A75-AED9-4B8D85A6F3BD}" srcOrd="2" destOrd="0" presId="urn:microsoft.com/office/officeart/2005/8/layout/hProcess7"/>
    <dgm:cxn modelId="{2D015C8C-38B5-4882-B624-F29CD8D9E36E}" type="presParOf" srcId="{35D935A5-EFA3-447A-B865-CC7CC4F57CCF}" destId="{AD8F8CB1-6D63-4EED-BB08-123F18623A51}" srcOrd="1" destOrd="0" presId="urn:microsoft.com/office/officeart/2005/8/layout/hProcess7"/>
    <dgm:cxn modelId="{11A25981-C6B0-453F-BACE-B4AF7017B2B0}" type="presParOf" srcId="{35D935A5-EFA3-447A-B865-CC7CC4F57CCF}" destId="{8B815223-7BA6-4BFB-98B1-BC6ABC67077E}" srcOrd="2" destOrd="0" presId="urn:microsoft.com/office/officeart/2005/8/layout/hProcess7"/>
    <dgm:cxn modelId="{4D73E74F-28E0-415B-B8B0-8073D5403D7A}" type="presParOf" srcId="{8B815223-7BA6-4BFB-98B1-BC6ABC67077E}" destId="{3FE69B99-0946-4FA8-96F8-44727DF7EE66}" srcOrd="0" destOrd="0" presId="urn:microsoft.com/office/officeart/2005/8/layout/hProcess7"/>
    <dgm:cxn modelId="{64A5290D-3F18-400B-B394-E6B0079AA7A2}" type="presParOf" srcId="{8B815223-7BA6-4BFB-98B1-BC6ABC67077E}" destId="{C7BBC52B-DB16-44DD-B154-217F0E493D86}" srcOrd="1" destOrd="0" presId="urn:microsoft.com/office/officeart/2005/8/layout/hProcess7"/>
    <dgm:cxn modelId="{6F288D1C-B43E-485B-9ACB-4EE8A7C40951}" type="presParOf" srcId="{8B815223-7BA6-4BFB-98B1-BC6ABC67077E}" destId="{E5011D4F-6735-4BCF-9F73-3FCACDFBA32C}" srcOrd="2" destOrd="0" presId="urn:microsoft.com/office/officeart/2005/8/layout/hProcess7"/>
    <dgm:cxn modelId="{784017C1-1BC5-4CAB-9089-F8B531DCCC37}" type="presParOf" srcId="{35D935A5-EFA3-447A-B865-CC7CC4F57CCF}" destId="{3C34E4A8-ABBA-441C-B242-D5B078E456D7}" srcOrd="3" destOrd="0" presId="urn:microsoft.com/office/officeart/2005/8/layout/hProcess7"/>
    <dgm:cxn modelId="{D7AB433C-B301-4AA8-99B4-7E22EDBB31D1}" type="presParOf" srcId="{35D935A5-EFA3-447A-B865-CC7CC4F57CCF}" destId="{20B70963-4BF7-4320-93D2-25624FD17AB3}" srcOrd="4" destOrd="0" presId="urn:microsoft.com/office/officeart/2005/8/layout/hProcess7"/>
    <dgm:cxn modelId="{FA8E5D7E-16AF-4AAA-AC51-3D37FA40E32C}" type="presParOf" srcId="{20B70963-4BF7-4320-93D2-25624FD17AB3}" destId="{71EC7BD5-F7B5-4A98-8D67-B360DA683A99}" srcOrd="0" destOrd="0" presId="urn:microsoft.com/office/officeart/2005/8/layout/hProcess7"/>
    <dgm:cxn modelId="{A292A11E-E906-4353-9B59-D083E09A4B66}" type="presParOf" srcId="{20B70963-4BF7-4320-93D2-25624FD17AB3}" destId="{03F28D53-806F-4DFF-8A64-DAB108397265}" srcOrd="1" destOrd="0" presId="urn:microsoft.com/office/officeart/2005/8/layout/hProcess7"/>
    <dgm:cxn modelId="{D4F7E186-B159-41F2-A3DA-39B26F2F0F22}" type="presParOf" srcId="{20B70963-4BF7-4320-93D2-25624FD17AB3}" destId="{98AF9D40-DC06-47C0-822C-B50892AD942D}" srcOrd="2" destOrd="0" presId="urn:microsoft.com/office/officeart/2005/8/layout/hProcess7"/>
    <dgm:cxn modelId="{1E6B27C2-60E8-4F15-B7BE-83138A4F62F4}" type="presParOf" srcId="{35D935A5-EFA3-447A-B865-CC7CC4F57CCF}" destId="{ACF13872-CCA0-43F6-8B5D-45BA5F39A049}" srcOrd="5" destOrd="0" presId="urn:microsoft.com/office/officeart/2005/8/layout/hProcess7"/>
    <dgm:cxn modelId="{FFBF2BCD-030B-49BB-88C0-AD78AD6890E0}" type="presParOf" srcId="{35D935A5-EFA3-447A-B865-CC7CC4F57CCF}" destId="{BC60C4A1-AA86-4FD7-AAE0-83BBB33789C5}" srcOrd="6" destOrd="0" presId="urn:microsoft.com/office/officeart/2005/8/layout/hProcess7"/>
    <dgm:cxn modelId="{696CB06D-2A5B-425C-B0B4-D6D2F9AE9B25}" type="presParOf" srcId="{BC60C4A1-AA86-4FD7-AAE0-83BBB33789C5}" destId="{D1507E4E-7E97-4373-9CAD-E9127664CFB3}" srcOrd="0" destOrd="0" presId="urn:microsoft.com/office/officeart/2005/8/layout/hProcess7"/>
    <dgm:cxn modelId="{EED8DDFB-1D6D-4756-8539-A4CC943D20CE}" type="presParOf" srcId="{BC60C4A1-AA86-4FD7-AAE0-83BBB33789C5}" destId="{1686A89A-6752-4B0E-A3BA-2322A5E93E2C}" srcOrd="1" destOrd="0" presId="urn:microsoft.com/office/officeart/2005/8/layout/hProcess7"/>
    <dgm:cxn modelId="{708A0DC6-3645-44B4-8D4A-1501D0E61BD6}" type="presParOf" srcId="{BC60C4A1-AA86-4FD7-AAE0-83BBB33789C5}" destId="{D4B69060-10A2-49AD-81C1-89DECEDE0E4F}" srcOrd="2" destOrd="0" presId="urn:microsoft.com/office/officeart/2005/8/layout/hProcess7"/>
    <dgm:cxn modelId="{21B4FC6B-8F4A-4415-826A-DBC2EDCA753F}" type="presParOf" srcId="{35D935A5-EFA3-447A-B865-CC7CC4F57CCF}" destId="{68BE0B63-A43A-44F5-9207-0EEAE45B3120}" srcOrd="7" destOrd="0" presId="urn:microsoft.com/office/officeart/2005/8/layout/hProcess7"/>
    <dgm:cxn modelId="{CC8E3022-D4A7-4551-9D7D-D751D1C4FE2F}" type="presParOf" srcId="{35D935A5-EFA3-447A-B865-CC7CC4F57CCF}" destId="{CD268204-AE5B-428B-BD44-E80ED036BE5D}" srcOrd="8" destOrd="0" presId="urn:microsoft.com/office/officeart/2005/8/layout/hProcess7"/>
    <dgm:cxn modelId="{6D4493B8-E484-4260-AD38-E3AE68B2D352}" type="presParOf" srcId="{CD268204-AE5B-428B-BD44-E80ED036BE5D}" destId="{9ED78410-496B-4E35-8802-2A40F684DA2A}" srcOrd="0" destOrd="0" presId="urn:microsoft.com/office/officeart/2005/8/layout/hProcess7"/>
    <dgm:cxn modelId="{DAF5A881-AA45-4635-B2B2-43340A0CB94D}" type="presParOf" srcId="{CD268204-AE5B-428B-BD44-E80ED036BE5D}" destId="{78444EE7-3E34-4D50-9661-7134886950DA}" srcOrd="1" destOrd="0" presId="urn:microsoft.com/office/officeart/2005/8/layout/hProcess7"/>
    <dgm:cxn modelId="{9143ADE4-ABC3-43C4-89BA-56F7EC4876B9}" type="presParOf" srcId="{CD268204-AE5B-428B-BD44-E80ED036BE5D}" destId="{3041BF68-5B59-41DC-903D-E3F80A8F6BF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C151F-7AF5-4AD7-AC9A-39255C7D277A}">
      <dsp:nvSpPr>
        <dsp:cNvPr id="0" name=""/>
        <dsp:cNvSpPr/>
      </dsp:nvSpPr>
      <dsp:spPr>
        <a:xfrm>
          <a:off x="613544" y="2175029"/>
          <a:ext cx="2317715"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E0A79-32CD-43D2-8928-6351252E2701}">
      <dsp:nvSpPr>
        <dsp:cNvPr id="0" name=""/>
        <dsp:cNvSpPr/>
      </dsp:nvSpPr>
      <dsp:spPr>
        <a:xfrm>
          <a:off x="804390" y="2962148"/>
          <a:ext cx="2068887" cy="3823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Analysis of </a:t>
          </a:r>
          <a:r>
            <a:rPr lang="en-US" sz="1600" kern="1200" dirty="0" err="1"/>
            <a:t>Requirments</a:t>
          </a:r>
          <a:endParaRPr lang="en-US" sz="1600" kern="1200" dirty="0"/>
        </a:p>
      </dsp:txBody>
      <dsp:txXfrm>
        <a:off x="815589" y="2973347"/>
        <a:ext cx="2046489" cy="359960"/>
      </dsp:txXfrm>
    </dsp:sp>
    <dsp:sp modelId="{FD0DC5F6-A970-4A00-B7DC-B1C8FAB7D20B}">
      <dsp:nvSpPr>
        <dsp:cNvPr id="0" name=""/>
        <dsp:cNvSpPr/>
      </dsp:nvSpPr>
      <dsp:spPr>
        <a:xfrm>
          <a:off x="3110998" y="2175023"/>
          <a:ext cx="2130839"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75180-B56E-41ED-B94A-5FD5926C4AD4}">
      <dsp:nvSpPr>
        <dsp:cNvPr id="0" name=""/>
        <dsp:cNvSpPr/>
      </dsp:nvSpPr>
      <dsp:spPr>
        <a:xfrm>
          <a:off x="3404182" y="2907230"/>
          <a:ext cx="1502229" cy="4562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Design</a:t>
          </a:r>
        </a:p>
      </dsp:txBody>
      <dsp:txXfrm>
        <a:off x="3417545" y="2920593"/>
        <a:ext cx="1475503" cy="429524"/>
      </dsp:txXfrm>
    </dsp:sp>
    <dsp:sp modelId="{6B7232FF-6F07-42B3-9614-D57F4340FCF4}">
      <dsp:nvSpPr>
        <dsp:cNvPr id="0" name=""/>
        <dsp:cNvSpPr/>
      </dsp:nvSpPr>
      <dsp:spPr>
        <a:xfrm>
          <a:off x="5225630" y="2187160"/>
          <a:ext cx="2142884" cy="491007"/>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F4EB4-C7D2-4802-9D74-2E445F7A4FE6}">
      <dsp:nvSpPr>
        <dsp:cNvPr id="0" name=""/>
        <dsp:cNvSpPr/>
      </dsp:nvSpPr>
      <dsp:spPr>
        <a:xfrm>
          <a:off x="5337865" y="2903901"/>
          <a:ext cx="2352748" cy="43873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Basic Functionalities</a:t>
          </a:r>
        </a:p>
      </dsp:txBody>
      <dsp:txXfrm>
        <a:off x="5350715" y="2916751"/>
        <a:ext cx="2327048" cy="413032"/>
      </dsp:txXfrm>
    </dsp:sp>
    <dsp:sp modelId="{AA244E2A-BFA3-4DB9-8F7C-D04BCA9D4DCB}">
      <dsp:nvSpPr>
        <dsp:cNvPr id="0" name=""/>
        <dsp:cNvSpPr/>
      </dsp:nvSpPr>
      <dsp:spPr>
        <a:xfrm>
          <a:off x="7383698" y="2156376"/>
          <a:ext cx="1980433" cy="524749"/>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E09F2F-187F-4DC6-87A2-E51D3563E7A5}">
      <dsp:nvSpPr>
        <dsp:cNvPr id="0" name=""/>
        <dsp:cNvSpPr/>
      </dsp:nvSpPr>
      <dsp:spPr>
        <a:xfrm>
          <a:off x="7073316" y="3449905"/>
          <a:ext cx="2050362" cy="7504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Advance Features and Testing</a:t>
          </a:r>
        </a:p>
      </dsp:txBody>
      <dsp:txXfrm>
        <a:off x="7095295" y="3471884"/>
        <a:ext cx="2006404" cy="70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8972C-35A8-4D2F-B114-DBB0B7A231DB}">
      <dsp:nvSpPr>
        <dsp:cNvPr id="0" name=""/>
        <dsp:cNvSpPr/>
      </dsp:nvSpPr>
      <dsp:spPr>
        <a:xfrm>
          <a:off x="6790" y="2636"/>
          <a:ext cx="3423907" cy="13547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Sign up</a:t>
          </a:r>
        </a:p>
      </dsp:txBody>
      <dsp:txXfrm rot="16200000">
        <a:off x="-206256" y="215683"/>
        <a:ext cx="1110875" cy="684781"/>
      </dsp:txXfrm>
    </dsp:sp>
    <dsp:sp modelId="{99A31026-B593-4A75-AED9-4B8D85A6F3BD}">
      <dsp:nvSpPr>
        <dsp:cNvPr id="0" name=""/>
        <dsp:cNvSpPr/>
      </dsp:nvSpPr>
      <dsp:spPr>
        <a:xfrm>
          <a:off x="727951" y="2636"/>
          <a:ext cx="2550811" cy="13547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0302" rIns="0" bIns="0" numCol="1" spcCol="1270" anchor="t" anchorCtr="0">
          <a:noAutofit/>
        </a:bodyPr>
        <a:lstStyle/>
        <a:p>
          <a:pPr marL="0" lvl="0" indent="0" algn="l" defTabSz="1689100">
            <a:lnSpc>
              <a:spcPct val="90000"/>
            </a:lnSpc>
            <a:spcBef>
              <a:spcPct val="0"/>
            </a:spcBef>
            <a:spcAft>
              <a:spcPct val="35000"/>
            </a:spcAft>
            <a:buNone/>
          </a:pPr>
          <a:r>
            <a:rPr lang="en-US" sz="3800" kern="1200" dirty="0"/>
            <a:t>Log in</a:t>
          </a:r>
        </a:p>
      </dsp:txBody>
      <dsp:txXfrm>
        <a:off x="727951" y="2636"/>
        <a:ext cx="2550811" cy="1354725"/>
      </dsp:txXfrm>
    </dsp:sp>
    <dsp:sp modelId="{71EC7BD5-F7B5-4A98-8D67-B360DA683A99}">
      <dsp:nvSpPr>
        <dsp:cNvPr id="0" name=""/>
        <dsp:cNvSpPr/>
      </dsp:nvSpPr>
      <dsp:spPr>
        <a:xfrm>
          <a:off x="3568096" y="2636"/>
          <a:ext cx="4063559" cy="1806312"/>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Cart</a:t>
          </a:r>
        </a:p>
      </dsp:txBody>
      <dsp:txXfrm rot="16200000">
        <a:off x="3233864" y="336869"/>
        <a:ext cx="1481176" cy="812711"/>
      </dsp:txXfrm>
    </dsp:sp>
    <dsp:sp modelId="{C7BBC52B-DB16-44DD-B154-217F0E493D86}">
      <dsp:nvSpPr>
        <dsp:cNvPr id="0" name=""/>
        <dsp:cNvSpPr/>
      </dsp:nvSpPr>
      <dsp:spPr>
        <a:xfrm rot="5400000">
          <a:off x="3283401" y="1050303"/>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F9D40-DC06-47C0-822C-B50892AD942D}">
      <dsp:nvSpPr>
        <dsp:cNvPr id="0" name=""/>
        <dsp:cNvSpPr/>
      </dsp:nvSpPr>
      <dsp:spPr>
        <a:xfrm>
          <a:off x="4370813" y="2636"/>
          <a:ext cx="3027351" cy="180631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0302" rIns="0" bIns="0" numCol="1" spcCol="1270" anchor="t" anchorCtr="0">
          <a:noAutofit/>
        </a:bodyPr>
        <a:lstStyle/>
        <a:p>
          <a:pPr marL="0" lvl="0" indent="0" algn="l" defTabSz="1689100">
            <a:lnSpc>
              <a:spcPct val="90000"/>
            </a:lnSpc>
            <a:spcBef>
              <a:spcPct val="0"/>
            </a:spcBef>
            <a:spcAft>
              <a:spcPct val="35000"/>
            </a:spcAft>
            <a:buNone/>
          </a:pPr>
          <a:r>
            <a:rPr lang="en-US" sz="3800" kern="1200" dirty="0"/>
            <a:t>View, Browse, Search for Items</a:t>
          </a:r>
        </a:p>
      </dsp:txBody>
      <dsp:txXfrm>
        <a:off x="4370813" y="2636"/>
        <a:ext cx="3027351" cy="1806312"/>
      </dsp:txXfrm>
    </dsp:sp>
    <dsp:sp modelId="{9ED78410-496B-4E35-8802-2A40F684DA2A}">
      <dsp:nvSpPr>
        <dsp:cNvPr id="0" name=""/>
        <dsp:cNvSpPr/>
      </dsp:nvSpPr>
      <dsp:spPr>
        <a:xfrm>
          <a:off x="7765679" y="0"/>
          <a:ext cx="3237594" cy="179982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Taxes and Shipment Charges</a:t>
          </a:r>
          <a:endParaRPr lang="en-US" sz="1400" kern="1200" dirty="0"/>
        </a:p>
      </dsp:txBody>
      <dsp:txXfrm rot="16200000">
        <a:off x="7351509" y="414170"/>
        <a:ext cx="1475858" cy="647518"/>
      </dsp:txXfrm>
    </dsp:sp>
    <dsp:sp modelId="{1686A89A-6752-4B0E-A3BA-2322A5E93E2C}">
      <dsp:nvSpPr>
        <dsp:cNvPr id="0" name=""/>
        <dsp:cNvSpPr/>
      </dsp:nvSpPr>
      <dsp:spPr>
        <a:xfrm rot="5400000">
          <a:off x="7511894" y="1099857"/>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1BF68-5B59-41DC-903D-E3F80A8F6BFC}">
      <dsp:nvSpPr>
        <dsp:cNvPr id="0" name=""/>
        <dsp:cNvSpPr/>
      </dsp:nvSpPr>
      <dsp:spPr>
        <a:xfrm>
          <a:off x="8463084" y="0"/>
          <a:ext cx="2412007" cy="17998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0302" rIns="0" bIns="0" numCol="1" spcCol="1270" anchor="t" anchorCtr="0">
          <a:noAutofit/>
        </a:bodyPr>
        <a:lstStyle/>
        <a:p>
          <a:pPr marL="0" lvl="0" indent="0" algn="l" defTabSz="1689100">
            <a:lnSpc>
              <a:spcPct val="90000"/>
            </a:lnSpc>
            <a:spcBef>
              <a:spcPct val="0"/>
            </a:spcBef>
            <a:spcAft>
              <a:spcPct val="35000"/>
            </a:spcAft>
            <a:buNone/>
          </a:pPr>
          <a:endParaRPr lang="en-US" sz="3800" kern="1200" dirty="0"/>
        </a:p>
      </dsp:txBody>
      <dsp:txXfrm>
        <a:off x="8463084" y="0"/>
        <a:ext cx="2412007" cy="17998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CA51AF-AA68-42B9-806F-56AD61360C3D}" type="datetime1">
              <a:rPr lang="en-US" smtClean="0"/>
              <a:t>11/13/2016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9963C-C20C-412E-9BFE-CC18305F9C81}" type="slidenum">
              <a:rPr lang="en-US" smtClean="0"/>
              <a:t>‹#›</a:t>
            </a:fld>
            <a:endParaRPr lang="en-US"/>
          </a:p>
        </p:txBody>
      </p:sp>
    </p:spTree>
    <p:extLst>
      <p:ext uri="{BB962C8B-B14F-4D97-AF65-F5344CB8AC3E}">
        <p14:creationId xmlns:p14="http://schemas.microsoft.com/office/powerpoint/2010/main" val="2496099284"/>
      </p:ext>
    </p:extLst>
  </p:cSld>
  <p:clrMap bg1="lt1" tx1="dk1" bg2="lt2" tx2="dk2" accent1="accent1" accent2="accent2" accent3="accent3" accent4="accent4" accent5="accent5" accent6="accent6" hlink="hlink" folHlink="folHlink"/>
  <p:hf sldNum="0"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2.022"/>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9370 9200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349"/>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661"/>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C05-9DAF-4826-B977-C3834958BD68}" type="datetime1">
              <a:rPr lang="en-US" smtClean="0"/>
              <a:t>11/13/2016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292C3-338D-4BA3-8C41-4B7FC8543F76}" type="slidenum">
              <a:rPr lang="en-US" smtClean="0"/>
              <a:t>‹#›</a:t>
            </a:fld>
            <a:endParaRPr lang="en-US"/>
          </a:p>
        </p:txBody>
      </p:sp>
    </p:spTree>
    <p:extLst>
      <p:ext uri="{BB962C8B-B14F-4D97-AF65-F5344CB8AC3E}">
        <p14:creationId xmlns:p14="http://schemas.microsoft.com/office/powerpoint/2010/main" val="122832356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07390-D114-4C6A-82B5-BBE5CE6A72DC}" type="datetime1">
              <a:rPr lang="en-US" smtClean="0"/>
              <a:t>11/13/2016</a:t>
            </a:fld>
            <a:endParaRPr lang="en-US"/>
          </a:p>
        </p:txBody>
      </p:sp>
      <p:sp>
        <p:nvSpPr>
          <p:cNvPr id="5" name="Footer Placeholder 4"/>
          <p:cNvSpPr>
            <a:spLocks noGrp="1"/>
          </p:cNvSpPr>
          <p:nvPr>
            <p:ph type="ftr" sz="quarter" idx="11"/>
          </p:nvPr>
        </p:nvSpPr>
        <p:spPr>
          <a:xfrm>
            <a:off x="1451579" y="329307"/>
            <a:ext cx="5626774" cy="309201"/>
          </a:xfrm>
        </p:spPr>
        <p:txBody>
          <a:bodyPr/>
          <a:lstStyle/>
          <a:p>
            <a:r>
              <a:rPr lang="en-US"/>
              <a:t>MSME Cloud</a:t>
            </a:r>
          </a:p>
        </p:txBody>
      </p:sp>
      <p:sp>
        <p:nvSpPr>
          <p:cNvPr id="6" name="Slide Number Placeholder 5"/>
          <p:cNvSpPr>
            <a:spLocks noGrp="1"/>
          </p:cNvSpPr>
          <p:nvPr>
            <p:ph type="sldNum" sz="quarter" idx="12"/>
          </p:nvPr>
        </p:nvSpPr>
        <p:spPr>
          <a:xfrm>
            <a:off x="476834" y="798973"/>
            <a:ext cx="811019" cy="503578"/>
          </a:xfrm>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4666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831AB-B0E6-45A1-8D60-6C7E158314CB}"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45893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E280A-FC5F-4C8C-9A15-2C1A10B50908}"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63540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72948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3D55B-D836-45B4-B936-DA78D1F89681}"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96199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73161-BF48-4441-8857-5F2F25A2B294}" type="datetime1">
              <a:rPr lang="en-US" smtClean="0"/>
              <a:t>11/13/2016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87746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639B9-51FD-4C31-8647-28994D994B4F}" type="datetime1">
              <a:rPr lang="en-US" smtClean="0"/>
              <a:t>11/13/2016</a:t>
            </a:fld>
            <a:endParaRPr lang="en-US"/>
          </a:p>
        </p:txBody>
      </p:sp>
      <p:sp>
        <p:nvSpPr>
          <p:cNvPr id="8" name="Footer Placeholder 7"/>
          <p:cNvSpPr>
            <a:spLocks noGrp="1"/>
          </p:cNvSpPr>
          <p:nvPr>
            <p:ph type="ftr" sz="quarter" idx="11"/>
          </p:nvPr>
        </p:nvSpPr>
        <p:spPr/>
        <p:txBody>
          <a:body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77874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2592E-1EA5-47BE-850B-F6BF4338D92D}" type="datetime1">
              <a:rPr lang="en-US" smtClean="0"/>
              <a:t>11/13/2016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Slide Number Placeholder 4"/>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408009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Slide Number Placeholder 3"/>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5242677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3EA9DC-2DEA-4F86-883C-AD49D5C5EDA4}" type="datetime1">
              <a:rPr lang="en-US" smtClean="0"/>
              <a:t>11/13/2016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92252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DD2A40-0ED9-42F1-A3A6-B0E87AFA8A08}" type="datetime1">
              <a:rPr lang="en-US" smtClean="0"/>
              <a:t>11/13/2016</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4430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28491E-9044-42F5-A2E8-AC6EC439F5CA}" type="datetime1">
              <a:rPr lang="en-US" smtClean="0"/>
              <a:t>11/13/2016</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MSME Cloud</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BA51F7-FDE6-4140-B874-4C56724C1AB8}"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708519"/>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688021" y="6470880"/>
            <a:ext cx="2010103" cy="267170"/>
          </a:xfrm>
        </p:spPr>
        <p:txBody>
          <a:bodyPr/>
          <a:lstStyle/>
          <a:p>
            <a:fld id="{0B4DA7F7-979E-465E-9545-8598E5A326FB}" type="datetime1">
              <a:rPr lang="en-US" smtClean="0"/>
              <a:t>11/13/2016</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6552640" y="6470880"/>
              <a:ext cx="0" cy="360"/>
            </p14:xfrm>
          </p:contentPart>
        </mc:Choice>
        <mc:Fallback xmlns="">
          <p:pic>
            <p:nvPicPr>
              <p:cNvPr id="6" name="Ink 5"/>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982240" y="6623520"/>
              <a:ext cx="0" cy="360"/>
            </p14:xfrm>
          </p:contentPart>
        </mc:Choice>
        <mc:Fallback xmlns="">
          <p:pic>
            <p:nvPicPr>
              <p:cNvPr id="7" name="Ink 6"/>
              <p:cNvPicPr/>
              <p:nvPr/>
            </p:nvPicPr>
            <p:blipFill/>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82240" y="6623520"/>
              <a:ext cx="0" cy="360"/>
            </p14:xfrm>
          </p:contentPart>
        </mc:Choice>
        <mc:Fallback xmlns="">
          <p:pic>
            <p:nvPicPr>
              <p:cNvPr id="8" name="Ink 7"/>
              <p:cNvPicPr/>
              <p:nvPr/>
            </p:nvPicPr>
            <p:blipFill/>
            <p:spPr/>
          </p:pic>
        </mc:Fallback>
      </mc:AlternateContent>
      <p:sp>
        <p:nvSpPr>
          <p:cNvPr id="10" name="Rectangle 9"/>
          <p:cNvSpPr/>
          <p:nvPr/>
        </p:nvSpPr>
        <p:spPr>
          <a:xfrm>
            <a:off x="328013" y="-81561"/>
            <a:ext cx="5969875" cy="1323439"/>
          </a:xfrm>
          <a:prstGeom prst="rect">
            <a:avLst/>
          </a:prstGeom>
          <a:noFill/>
          <a:scene3d>
            <a:camera prst="orthographicFront"/>
            <a:lightRig rig="threePt" dir="t"/>
          </a:scene3d>
          <a:sp3d>
            <a:bevelT w="19050"/>
          </a:sp3d>
        </p:spPr>
        <p:txBody>
          <a:bodyPr wrap="square" lIns="91440" tIns="45720" rIns="91440" bIns="45720">
            <a:spAutoFit/>
          </a:bodyPr>
          <a:lstStyle/>
          <a:p>
            <a:pPr algn="ctr"/>
            <a:r>
              <a:rPr lang="en-US" sz="5400" b="1" cap="none" spc="50" dirty="0">
                <a:ln w="0"/>
                <a:solidFill>
                  <a:schemeClr val="accent6">
                    <a:lumMod val="75000"/>
                  </a:schemeClr>
                </a:solidFill>
                <a:effectLst>
                  <a:innerShdw blurRad="63500" dist="50800" dir="13500000">
                    <a:srgbClr val="000000">
                      <a:alpha val="50000"/>
                    </a:srgbClr>
                  </a:innerShdw>
                </a:effectLst>
              </a:rPr>
              <a:t>MSME </a:t>
            </a:r>
            <a:r>
              <a:rPr lang="en-US" sz="8000" b="1" cap="none" spc="50" dirty="0">
                <a:ln w="0"/>
                <a:solidFill>
                  <a:schemeClr val="accent6">
                    <a:lumMod val="75000"/>
                  </a:schemeClr>
                </a:solidFill>
                <a:effectLst>
                  <a:innerShdw blurRad="63500" dist="50800" dir="13500000">
                    <a:srgbClr val="000000">
                      <a:alpha val="50000"/>
                    </a:srgbClr>
                  </a:innerShdw>
                </a:effectLst>
              </a:rPr>
              <a:t>Cloud</a:t>
            </a:r>
          </a:p>
        </p:txBody>
      </p:sp>
      <p:sp>
        <p:nvSpPr>
          <p:cNvPr id="13" name="Rectangle 12"/>
          <p:cNvSpPr/>
          <p:nvPr/>
        </p:nvSpPr>
        <p:spPr>
          <a:xfrm>
            <a:off x="-222987" y="749435"/>
            <a:ext cx="6176747" cy="984885"/>
          </a:xfrm>
          <a:prstGeom prst="rect">
            <a:avLst/>
          </a:prstGeom>
          <a:noFill/>
        </p:spPr>
        <p:txBody>
          <a:bodyPr wrap="square">
            <a:spAutoFit/>
          </a:bodyPr>
          <a:lstStyle/>
          <a:p>
            <a:pPr algn="ct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B2B</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E-Commerce</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Portal</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for</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IT</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Products</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and</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Services</a:t>
            </a:r>
          </a:p>
        </p:txBody>
      </p:sp>
    </p:spTree>
    <p:extLst>
      <p:ext uri="{BB962C8B-B14F-4D97-AF65-F5344CB8AC3E}">
        <p14:creationId xmlns:p14="http://schemas.microsoft.com/office/powerpoint/2010/main" val="69789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1383218" y="2652374"/>
            <a:ext cx="923398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bg1">
                    <a:lumMod val="65000"/>
                    <a:lumOff val="35000"/>
                  </a:schemeClr>
                </a:solidFill>
                <a:effectLst/>
              </a:rPr>
              <a:t>Release 1</a:t>
            </a:r>
          </a:p>
        </p:txBody>
      </p:sp>
    </p:spTree>
    <p:extLst>
      <p:ext uri="{BB962C8B-B14F-4D97-AF65-F5344CB8AC3E}">
        <p14:creationId xmlns:p14="http://schemas.microsoft.com/office/powerpoint/2010/main" val="66987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11/13/2016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489521" y="541774"/>
            <a:ext cx="9375516" cy="769441"/>
          </a:xfrm>
          <a:prstGeom prst="rect">
            <a:avLst/>
          </a:prstGeom>
        </p:spPr>
        <p:txBody>
          <a:bodyPr wrap="none">
            <a:spAutoFit/>
          </a:bodyPr>
          <a:lstStyle/>
          <a:p>
            <a:pPr algn="ctr"/>
            <a:r>
              <a:rPr lang="en-US" sz="4400" dirty="0">
                <a:ln w="0"/>
                <a:solidFill>
                  <a:schemeClr val="accent1"/>
                </a:solidFill>
                <a:effectLst>
                  <a:outerShdw blurRad="38100" dist="25400" dir="5400000" algn="ctr" rotWithShape="0">
                    <a:srgbClr val="6E747A">
                      <a:alpha val="43000"/>
                    </a:srgbClr>
                  </a:outerShdw>
                </a:effectLst>
              </a:rPr>
              <a:t>Feature Requirements for Phase 1 (Met)</a:t>
            </a:r>
          </a:p>
        </p:txBody>
      </p:sp>
      <p:sp>
        <p:nvSpPr>
          <p:cNvPr id="6" name="TextBox 5"/>
          <p:cNvSpPr txBox="1"/>
          <p:nvPr/>
        </p:nvSpPr>
        <p:spPr>
          <a:xfrm>
            <a:off x="1574799" y="1971040"/>
            <a:ext cx="9290237" cy="397031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User can view, browse, and search for items.</a:t>
            </a:r>
          </a:p>
          <a:p>
            <a:pPr marL="285750" indent="-285750">
              <a:buFont typeface="Wingdings" panose="05000000000000000000" pitchFamily="2" charset="2"/>
              <a:buChar char="q"/>
            </a:pPr>
            <a:r>
              <a:rPr lang="en-US" sz="2400" dirty="0"/>
              <a:t>Items can be added to shopping cart and wish list.</a:t>
            </a:r>
          </a:p>
          <a:p>
            <a:pPr marL="285750" indent="-285750">
              <a:buFont typeface="Wingdings" panose="05000000000000000000" pitchFamily="2" charset="2"/>
              <a:buChar char="q"/>
            </a:pPr>
            <a:r>
              <a:rPr lang="en-US" sz="2400" dirty="0"/>
              <a:t>User can register, sign in, check out and use the remember me feature.</a:t>
            </a:r>
          </a:p>
          <a:p>
            <a:pPr marL="285750" indent="-285750">
              <a:buFont typeface="Wingdings" panose="05000000000000000000" pitchFamily="2" charset="2"/>
              <a:buChar char="q"/>
            </a:pPr>
            <a:r>
              <a:rPr lang="en-US" sz="2400" dirty="0"/>
              <a:t>Shopping cart can be viewed and updated.</a:t>
            </a:r>
          </a:p>
          <a:p>
            <a:pPr marL="285750" indent="-285750">
              <a:buFont typeface="Wingdings" panose="05000000000000000000" pitchFamily="2" charset="2"/>
              <a:buChar char="q"/>
            </a:pPr>
            <a:r>
              <a:rPr lang="en-US" sz="2400" dirty="0"/>
              <a:t>The total can be calculated, including the taxes and shipment prices.</a:t>
            </a:r>
          </a:p>
          <a:p>
            <a:pPr marL="285750" indent="-285750">
              <a:buFont typeface="Wingdings" panose="05000000000000000000" pitchFamily="2" charset="2"/>
              <a:buChar char="q"/>
            </a:pPr>
            <a:r>
              <a:rPr lang="en-US" sz="2400" dirty="0"/>
              <a:t>Payment can be made offline.</a:t>
            </a:r>
          </a:p>
          <a:p>
            <a:pPr marL="285750" indent="-285750">
              <a:buFont typeface="Wingdings" panose="05000000000000000000" pitchFamily="2" charset="2"/>
              <a:buChar char="q"/>
            </a:pPr>
            <a:r>
              <a:rPr lang="en-US" sz="2400" dirty="0"/>
              <a:t>PDF generation of the products present in cart.</a:t>
            </a:r>
          </a:p>
          <a:p>
            <a:pPr marL="285750" indent="-285750">
              <a:buFont typeface="Wingdings" panose="05000000000000000000" pitchFamily="2" charset="2"/>
              <a:buChar char="q"/>
            </a:pPr>
            <a:r>
              <a:rPr lang="en-US" sz="2400" dirty="0"/>
              <a:t>Changing the theme in </a:t>
            </a:r>
            <a:r>
              <a:rPr lang="en-US" sz="2400" dirty="0" err="1"/>
              <a:t>Magento</a:t>
            </a:r>
            <a:r>
              <a:rPr lang="en-US" sz="2400" dirty="0"/>
              <a:t> 2.0</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38142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graphicFrame>
        <p:nvGraphicFramePr>
          <p:cNvPr id="4" name="Diagram 3"/>
          <p:cNvGraphicFramePr/>
          <p:nvPr>
            <p:extLst>
              <p:ext uri="{D42A27DB-BD31-4B8C-83A1-F6EECF244321}">
                <p14:modId xmlns:p14="http://schemas.microsoft.com/office/powerpoint/2010/main" val="3863001739"/>
              </p:ext>
            </p:extLst>
          </p:nvPr>
        </p:nvGraphicFramePr>
        <p:xfrm>
          <a:off x="590867" y="1594157"/>
          <a:ext cx="11013440"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306560" y="1930400"/>
            <a:ext cx="2153920" cy="1077218"/>
          </a:xfrm>
          <a:prstGeom prst="rect">
            <a:avLst/>
          </a:prstGeom>
          <a:noFill/>
        </p:spPr>
        <p:txBody>
          <a:bodyPr wrap="square" rtlCol="0">
            <a:spAutoFit/>
          </a:bodyPr>
          <a:lstStyle/>
          <a:p>
            <a:r>
              <a:rPr lang="en-US" sz="3200" dirty="0">
                <a:solidFill>
                  <a:schemeClr val="bg1"/>
                </a:solidFill>
              </a:rPr>
              <a:t>Calculating Total</a:t>
            </a:r>
          </a:p>
        </p:txBody>
      </p:sp>
      <p:sp>
        <p:nvSpPr>
          <p:cNvPr id="16" name="Rectangle 15"/>
          <p:cNvSpPr/>
          <p:nvPr/>
        </p:nvSpPr>
        <p:spPr>
          <a:xfrm>
            <a:off x="4380922" y="169231"/>
            <a:ext cx="3184140"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Work </a:t>
            </a:r>
            <a:r>
              <a:rPr lang="en-US" sz="5400" dirty="0">
                <a:ln w="0"/>
                <a:solidFill>
                  <a:schemeClr val="accent1"/>
                </a:solidFill>
                <a:effectLst>
                  <a:outerShdw blurRad="38100" dist="25400" dir="5400000" algn="ctr" rotWithShape="0">
                    <a:srgbClr val="6E747A">
                      <a:alpha val="21000"/>
                    </a:srgbClr>
                  </a:outerShdw>
                  <a:reflection stA="0" endPos="65000" dist="50800" dir="5400000" sy="-100000" algn="bl" rotWithShape="0"/>
                </a:effectLst>
              </a:rPr>
              <a:t>Flow</a:t>
            </a:r>
          </a:p>
        </p:txBody>
      </p:sp>
      <p:cxnSp>
        <p:nvCxnSpPr>
          <p:cNvPr id="19" name="Connector: Elbow 18"/>
          <p:cNvCxnSpPr/>
          <p:nvPr/>
        </p:nvCxnSpPr>
        <p:spPr>
          <a:xfrm rot="16200000" flipH="1">
            <a:off x="1204089" y="3286889"/>
            <a:ext cx="1462782" cy="9042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1315721" y="4521930"/>
            <a:ext cx="2143760" cy="6908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Me</a:t>
            </a:r>
          </a:p>
        </p:txBody>
      </p:sp>
      <p:sp>
        <p:nvSpPr>
          <p:cNvPr id="22" name="Flowchart: Extract 21"/>
          <p:cNvSpPr/>
          <p:nvPr/>
        </p:nvSpPr>
        <p:spPr>
          <a:xfrm>
            <a:off x="10761027" y="3059484"/>
            <a:ext cx="467360" cy="558800"/>
          </a:xfrm>
          <a:prstGeom prst="flowChartExtra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8383587" y="3652910"/>
            <a:ext cx="3220720" cy="98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Payment (online or Offline</a:t>
            </a:r>
            <a:r>
              <a:rPr lang="en-US" dirty="0"/>
              <a:t>)</a:t>
            </a:r>
          </a:p>
        </p:txBody>
      </p:sp>
      <p:cxnSp>
        <p:nvCxnSpPr>
          <p:cNvPr id="25" name="Connector: Elbow 24"/>
          <p:cNvCxnSpPr/>
          <p:nvPr/>
        </p:nvCxnSpPr>
        <p:spPr>
          <a:xfrm flipV="1">
            <a:off x="3459481" y="4197985"/>
            <a:ext cx="4831079" cy="6701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8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378206" y="2621895"/>
            <a:ext cx="343876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bg1"/>
                </a:solidFill>
                <a:effectLst/>
              </a:rPr>
              <a:t>Release 2</a:t>
            </a:r>
          </a:p>
        </p:txBody>
      </p:sp>
    </p:spTree>
    <p:extLst>
      <p:ext uri="{BB962C8B-B14F-4D97-AF65-F5344CB8AC3E}">
        <p14:creationId xmlns:p14="http://schemas.microsoft.com/office/powerpoint/2010/main" val="289335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5" name="Rectangle 4"/>
          <p:cNvSpPr/>
          <p:nvPr/>
        </p:nvSpPr>
        <p:spPr>
          <a:xfrm>
            <a:off x="1097280" y="434142"/>
            <a:ext cx="10160538" cy="830997"/>
          </a:xfrm>
          <a:prstGeom prst="rect">
            <a:avLst/>
          </a:prstGeom>
        </p:spPr>
        <p:txBody>
          <a:bodyPr wrap="none">
            <a:spAutoFit/>
          </a:bodyPr>
          <a:lstStyle/>
          <a:p>
            <a:pPr algn="ctr"/>
            <a:r>
              <a:rPr lang="en-US" sz="4800" dirty="0">
                <a:ln w="0"/>
                <a:solidFill>
                  <a:schemeClr val="accent1"/>
                </a:solidFill>
                <a:effectLst>
                  <a:outerShdw blurRad="38100" dist="25400" dir="5400000" algn="ctr" rotWithShape="0">
                    <a:srgbClr val="6E747A">
                      <a:alpha val="43000"/>
                    </a:srgbClr>
                  </a:outerShdw>
                </a:effectLst>
              </a:rPr>
              <a:t>Feature Requirements for Phase 2 (Aim)</a:t>
            </a:r>
          </a:p>
        </p:txBody>
      </p:sp>
      <p:sp>
        <p:nvSpPr>
          <p:cNvPr id="8" name="TextBox 7"/>
          <p:cNvSpPr txBox="1"/>
          <p:nvPr/>
        </p:nvSpPr>
        <p:spPr>
          <a:xfrm>
            <a:off x="1737629" y="1849120"/>
            <a:ext cx="8879840" cy="3231654"/>
          </a:xfrm>
          <a:prstGeom prst="rect">
            <a:avLst/>
          </a:prstGeom>
          <a:noFill/>
        </p:spPr>
        <p:txBody>
          <a:bodyPr wrap="square" rtlCol="0">
            <a:spAutoFit/>
          </a:bodyPr>
          <a:lstStyle/>
          <a:p>
            <a:pPr marL="285750" lvl="0" indent="-285750">
              <a:buFont typeface="Wingdings" panose="05000000000000000000" pitchFamily="2" charset="2"/>
              <a:buChar char="q"/>
            </a:pPr>
            <a:r>
              <a:rPr lang="en-US" sz="2400" dirty="0"/>
              <a:t>Authorization (using CNI number), to check if a company exists or not. Distinguishing feature between B2B and B2C.</a:t>
            </a:r>
          </a:p>
          <a:p>
            <a:pPr marL="285750" lvl="0" indent="-285750">
              <a:buFont typeface="Wingdings" panose="05000000000000000000" pitchFamily="2" charset="2"/>
              <a:buChar char="q"/>
            </a:pPr>
            <a:r>
              <a:rPr lang="en-US" sz="2400" dirty="0"/>
              <a:t>Fraud Detection: to prevent transactions with suspicious and fake users.</a:t>
            </a:r>
          </a:p>
          <a:p>
            <a:pPr marL="285750" lvl="0" indent="-285750">
              <a:buFont typeface="Wingdings" panose="05000000000000000000" pitchFamily="2" charset="2"/>
              <a:buChar char="q"/>
            </a:pPr>
            <a:r>
              <a:rPr lang="en-US" sz="2400" dirty="0"/>
              <a:t>Void: Cancel order as per customer request, by the moderator, via email.</a:t>
            </a:r>
          </a:p>
          <a:p>
            <a:pPr marL="285750" lvl="0" indent="-285750">
              <a:buFont typeface="Wingdings" panose="05000000000000000000" pitchFamily="2" charset="2"/>
              <a:buChar char="q"/>
            </a:pPr>
            <a:r>
              <a:rPr lang="en-US" sz="2400" dirty="0"/>
              <a:t>Status and Shipment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9015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11/13/2016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4412689" y="2967335"/>
            <a:ext cx="3366627"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11425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253990" y="2967335"/>
            <a:ext cx="368402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bg1"/>
                </a:solidFill>
                <a:effectLst/>
              </a:rPr>
              <a:t>Thank You</a:t>
            </a:r>
          </a:p>
        </p:txBody>
      </p:sp>
    </p:spTree>
    <p:extLst>
      <p:ext uri="{BB962C8B-B14F-4D97-AF65-F5344CB8AC3E}">
        <p14:creationId xmlns:p14="http://schemas.microsoft.com/office/powerpoint/2010/main" val="89940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sz="2800" dirty="0">
                <a:effectLst>
                  <a:reflection stA="0" endPos="65000" dist="50800" dir="5400000" sy="-100000" algn="bl" rotWithShape="0"/>
                </a:effectLst>
              </a:rPr>
              <a:t>Team</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Members</a:t>
            </a:r>
            <a:r>
              <a:rPr lang="en-US" sz="2800" dirty="0">
                <a:effectLst>
                  <a:reflection endPos="65000" dist="50800" dir="5400000" sy="-100000" algn="bl" rotWithShape="0"/>
                </a:effectLst>
              </a:rPr>
              <a:t>:</a:t>
            </a:r>
            <a:br>
              <a:rPr lang="en-US" sz="2800" dirty="0">
                <a:effectLst>
                  <a:reflection endPos="65000" dist="50800" dir="5400000" sy="-100000" algn="bl" rotWithShape="0"/>
                </a:effectLst>
              </a:rPr>
            </a:b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Madhur</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Aggarwal,</a:t>
            </a: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Saumya</a:t>
            </a:r>
            <a:r>
              <a:rPr lang="en-US" sz="2800" dirty="0">
                <a:effectLst>
                  <a:reflection stA="0" endPos="65000" dist="50800" dir="5400000" sy="-100000" algn="bl" rotWithShape="0"/>
                </a:effectLst>
              </a:rPr>
              <a:t> Srivastava, T. </a:t>
            </a:r>
            <a:r>
              <a:rPr lang="en-US" sz="2800" dirty="0" err="1">
                <a:effectLst>
                  <a:reflection stA="0" endPos="65000" dist="50800" dir="5400000" sy="-100000" algn="bl" rotWithShape="0"/>
                </a:effectLst>
              </a:rPr>
              <a:t>Revanth</a:t>
            </a:r>
            <a:r>
              <a:rPr lang="en-US" sz="2800" dirty="0">
                <a:effectLst>
                  <a:reflection stA="0" endPos="65000" dist="50800" dir="5400000" sy="-100000" algn="bl" rotWithShape="0"/>
                </a:effectLst>
              </a:rPr>
              <a:t>, D. </a:t>
            </a:r>
            <a:r>
              <a:rPr lang="en-US" sz="2800" dirty="0" err="1">
                <a:effectLst>
                  <a:reflection stA="0" endPos="65000" dist="50800" dir="5400000" sy="-100000" algn="bl" rotWithShape="0"/>
                </a:effectLst>
              </a:rPr>
              <a:t>Vamshi</a:t>
            </a:r>
            <a:r>
              <a:rPr lang="en-US" sz="2800" dirty="0">
                <a:effectLst>
                  <a:reflection stA="0" endPos="65000" dist="50800" dir="5400000" sy="-100000" algn="bl" rotWithShape="0"/>
                </a:effectLst>
              </a:rPr>
              <a:t> Krishna, Rama </a:t>
            </a:r>
            <a:r>
              <a:rPr lang="en-US" sz="2800" dirty="0" err="1">
                <a:effectLst>
                  <a:reflection stA="0" endPos="65000" dist="50800" dir="5400000" sy="-100000" algn="bl" rotWithShape="0"/>
                </a:effectLst>
              </a:rPr>
              <a:t>Rohit</a:t>
            </a:r>
            <a:r>
              <a:rPr lang="en-US" sz="2800" dirty="0">
                <a:effectLst>
                  <a:reflection stA="0" endPos="65000" dist="50800" dir="5400000" sy="-100000" algn="bl" rotWithShape="0"/>
                </a:effectLst>
              </a:rPr>
              <a:t> Reddy.</a:t>
            </a:r>
          </a:p>
          <a:p>
            <a:pPr algn="ctr"/>
            <a:endParaRPr lang="en-US" sz="2800" dirty="0">
              <a:effectLst>
                <a:reflection stA="0" endPos="65000" dist="50800" dir="5400000" sy="-100000" algn="bl" rotWithShape="0"/>
              </a:effectLst>
            </a:endParaRPr>
          </a:p>
          <a:p>
            <a:pPr algn="ctr"/>
            <a:r>
              <a:rPr lang="en-US" sz="2800" dirty="0">
                <a:effectLst>
                  <a:reflection stA="0" endPos="65000" dist="50800" dir="5400000" sy="-100000" algn="bl" rotWithShape="0"/>
                </a:effectLst>
              </a:rPr>
              <a:t>Client</a:t>
            </a:r>
          </a:p>
          <a:p>
            <a:pPr algn="ctr"/>
            <a:r>
              <a:rPr lang="en-US" sz="2800" dirty="0">
                <a:effectLst>
                  <a:reflection stA="0" endPos="65000" dist="50800" dir="5400000" sy="-100000" algn="bl" rotWithShape="0"/>
                </a:effectLst>
              </a:rPr>
              <a:t>Rama Mohan (MSME Cloud)</a:t>
            </a:r>
          </a:p>
        </p:txBody>
      </p:sp>
      <p:sp>
        <p:nvSpPr>
          <p:cNvPr id="4" name="Date Placeholder 3"/>
          <p:cNvSpPr>
            <a:spLocks noGrp="1"/>
          </p:cNvSpPr>
          <p:nvPr>
            <p:ph type="dt" sz="half" idx="10"/>
          </p:nvPr>
        </p:nvSpPr>
        <p:spPr/>
        <p:txBody>
          <a:bodyPr/>
          <a:lstStyle/>
          <a:p>
            <a:fld id="{C52BA214-CBB9-4BE5-BA15-E493E9ECDA1F}"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7" name="Rectangle 6"/>
          <p:cNvSpPr/>
          <p:nvPr/>
        </p:nvSpPr>
        <p:spPr>
          <a:xfrm>
            <a:off x="1097280" y="681335"/>
            <a:ext cx="9093200"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SSAD</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46 (Team 7)</a:t>
            </a:r>
            <a:endParaRPr lang="en-US" sz="5400" b="1" cap="none" spc="0" dirty="0">
              <a:ln w="12700">
                <a:solidFill>
                  <a:schemeClr val="accent1"/>
                </a:solidFill>
                <a:prstDash val="solid"/>
              </a:ln>
              <a:solidFill>
                <a:schemeClr val="bg2">
                  <a:lumMod val="10000"/>
                </a:schemeClr>
              </a:solidFill>
              <a:effectLst>
                <a:outerShdw dist="38100" dir="2640000" algn="bl" rotWithShape="0">
                  <a:schemeClr val="accent1"/>
                </a:outerShdw>
                <a:reflection stA="0" endPos="58000" dist="50800" dir="5400000" sy="-100000" algn="bl" rotWithShape="0"/>
              </a:effectLst>
            </a:endParaRPr>
          </a:p>
        </p:txBody>
      </p:sp>
    </p:spTree>
    <p:extLst>
      <p:ext uri="{BB962C8B-B14F-4D97-AF65-F5344CB8AC3E}">
        <p14:creationId xmlns:p14="http://schemas.microsoft.com/office/powerpoint/2010/main" val="217124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11/13/2016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097280" y="671175"/>
            <a:ext cx="563987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Problem Statement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useBgFill="1">
        <p:nvSpPr>
          <p:cNvPr id="6" name="Rectangle 5"/>
          <p:cNvSpPr/>
          <p:nvPr/>
        </p:nvSpPr>
        <p:spPr>
          <a:xfrm>
            <a:off x="1097280" y="2102158"/>
            <a:ext cx="10058400" cy="1323439"/>
          </a:xfrm>
          <a:prstGeom prst="rect">
            <a:avLst/>
          </a:prstGeom>
          <a:effectLst/>
        </p:spPr>
        <p:txBody>
          <a:bodyPr wrap="square">
            <a:spAutoFit/>
          </a:bodyPr>
          <a:lstStyle/>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In the current era, setting up IT infrastructure in micro, small and medium enterprises has become a serious issue due to inability to make right decisions. Generally, the challenges faced by such companies are delayed technical support, inefficient consulting, high maintenance and heavy budgeting.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32" y="3660252"/>
            <a:ext cx="3582671" cy="2455863"/>
          </a:xfrm>
          <a:prstGeom prst="rect">
            <a:avLst/>
          </a:prstGeom>
        </p:spPr>
      </p:pic>
    </p:spTree>
    <p:extLst>
      <p:ext uri="{BB962C8B-B14F-4D97-AF65-F5344CB8AC3E}">
        <p14:creationId xmlns:p14="http://schemas.microsoft.com/office/powerpoint/2010/main" val="1191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Solution</a:t>
            </a:r>
          </a:p>
        </p:txBody>
      </p:sp>
      <p:sp>
        <p:nvSpPr>
          <p:cNvPr id="3" name="Content Placeholder 2"/>
          <p:cNvSpPr>
            <a:spLocks noGrp="1"/>
          </p:cNvSpPr>
          <p:nvPr>
            <p:ph idx="1"/>
          </p:nvPr>
        </p:nvSpPr>
        <p:spPr/>
        <p:txBody>
          <a:bodyPr/>
          <a:lstStyle/>
          <a:p>
            <a:r>
              <a:rPr lang="en-US" b="1" kern="50" dirty="0">
                <a:solidFill>
                  <a:schemeClr val="tx1">
                    <a:lumMod val="95000"/>
                    <a:lumOff val="5000"/>
                  </a:schemeClr>
                </a:solidFill>
                <a:latin typeface="Times New Roman" panose="02020603050405020304" pitchFamily="18" charset="0"/>
              </a:rPr>
              <a:t>To overcome this hurdle, MSME CLOUD has come up with an efficient way to handle the IT procurement. It uses house of art (B2B) ecommerce solution to handle the issues quickly by saving the client’s time with a click away service model. This model ensures there is no latency in providing technical support with a end­-end expert consulting for making efficient decisions which would eventually eliminate the budgeting, as they are offered support through online mode.</a:t>
            </a:r>
          </a:p>
          <a:p>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Tree>
    <p:extLst>
      <p:ext uri="{BB962C8B-B14F-4D97-AF65-F5344CB8AC3E}">
        <p14:creationId xmlns:p14="http://schemas.microsoft.com/office/powerpoint/2010/main" val="324773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sz="2800" dirty="0"/>
              <a:t>B2B E-Commerce: </a:t>
            </a:r>
            <a:r>
              <a:rPr lang="en-US" sz="2800" b="1" dirty="0"/>
              <a:t>Business-to-business</a:t>
            </a:r>
            <a:r>
              <a:rPr lang="en-US" sz="2800" dirty="0"/>
              <a:t> (</a:t>
            </a:r>
            <a:r>
              <a:rPr lang="en-US" sz="2800" b="1" dirty="0"/>
              <a:t>B2B</a:t>
            </a:r>
            <a:r>
              <a:rPr lang="en-US" sz="2800" dirty="0"/>
              <a:t>) refers to a situation where one business makes a commercial transaction with another. We provide IT Products and Services to other retailers. </a:t>
            </a:r>
          </a:p>
        </p:txBody>
      </p:sp>
      <p:sp>
        <p:nvSpPr>
          <p:cNvPr id="4" name="Content Placeholder 3"/>
          <p:cNvSpPr>
            <a:spLocks noGrp="1"/>
          </p:cNvSpPr>
          <p:nvPr>
            <p:ph sz="half" idx="2"/>
          </p:nvPr>
        </p:nvSpPr>
        <p:spPr/>
        <p:txBody>
          <a:bodyPr>
            <a:normAutofit fontScale="70000" lnSpcReduction="20000"/>
          </a:bodyPr>
          <a:lstStyle/>
          <a:p>
            <a:r>
              <a:rPr lang="en-US" sz="2800" dirty="0"/>
              <a:t>Provision of IT </a:t>
            </a:r>
            <a:r>
              <a:rPr lang="en-US" sz="2800" b="1" dirty="0"/>
              <a:t>Products and Services</a:t>
            </a:r>
            <a:r>
              <a:rPr lang="en-US" sz="2800" dirty="0"/>
              <a:t>: The website will not only offer IT products (Hardware), but services too. We would collaborate with service centers and technicians, and act as the mediator between the customer and the service provider. </a:t>
            </a:r>
          </a:p>
        </p:txBody>
      </p:sp>
      <p:sp>
        <p:nvSpPr>
          <p:cNvPr id="5" name="Date Placeholder 4"/>
          <p:cNvSpPr>
            <a:spLocks noGrp="1"/>
          </p:cNvSpPr>
          <p:nvPr>
            <p:ph type="dt" sz="half" idx="10"/>
          </p:nvPr>
        </p:nvSpPr>
        <p:spPr/>
        <p:txBody>
          <a:bodyPr/>
          <a:lstStyle/>
          <a:p>
            <a:fld id="{4D473161-BF48-4441-8857-5F2F25A2B294}" type="datetime1">
              <a:rPr lang="en-US" smtClean="0"/>
              <a:t>11/13/2016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Rectangle 6"/>
          <p:cNvSpPr/>
          <p:nvPr/>
        </p:nvSpPr>
        <p:spPr>
          <a:xfrm>
            <a:off x="-650538" y="351464"/>
            <a:ext cx="7671098" cy="769441"/>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About The Project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25125" y="993433"/>
            <a:ext cx="4674987" cy="523220"/>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Breaking it Down</a:t>
            </a:r>
          </a:p>
        </p:txBody>
      </p:sp>
    </p:spTree>
    <p:extLst>
      <p:ext uri="{BB962C8B-B14F-4D97-AF65-F5344CB8AC3E}">
        <p14:creationId xmlns:p14="http://schemas.microsoft.com/office/powerpoint/2010/main" val="9458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2769467" y="163175"/>
            <a:ext cx="63482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 the Framework</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743" y="3760519"/>
            <a:ext cx="5153688" cy="2195394"/>
          </a:xfrm>
          <a:prstGeom prst="rect">
            <a:avLst/>
          </a:prstGeom>
        </p:spPr>
      </p:pic>
      <p:sp>
        <p:nvSpPr>
          <p:cNvPr id="8" name="Rectangle 7"/>
          <p:cNvSpPr/>
          <p:nvPr/>
        </p:nvSpPr>
        <p:spPr>
          <a:xfrm>
            <a:off x="3432185" y="1252955"/>
            <a:ext cx="4822804" cy="87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a:t>
            </a:r>
            <a:r>
              <a:rPr lang="en-US" dirty="0"/>
              <a:t> </a:t>
            </a:r>
            <a:r>
              <a:rPr lang="en-US" sz="2400" dirty="0"/>
              <a:t>Used: </a:t>
            </a:r>
            <a:r>
              <a:rPr lang="en-US" sz="2400" dirty="0" err="1"/>
              <a:t>Magento</a:t>
            </a:r>
            <a:r>
              <a:rPr lang="en-US" sz="2400" dirty="0"/>
              <a:t> 2.0</a:t>
            </a:r>
          </a:p>
        </p:txBody>
      </p:sp>
      <p:sp>
        <p:nvSpPr>
          <p:cNvPr id="9" name="TextBox 8"/>
          <p:cNvSpPr txBox="1"/>
          <p:nvPr/>
        </p:nvSpPr>
        <p:spPr>
          <a:xfrm>
            <a:off x="2328324" y="2518061"/>
            <a:ext cx="9326880" cy="461665"/>
          </a:xfrm>
          <a:prstGeom prst="rect">
            <a:avLst/>
          </a:prstGeom>
          <a:noFill/>
        </p:spPr>
        <p:txBody>
          <a:bodyPr wrap="square" rtlCol="0">
            <a:spAutoFit/>
          </a:bodyPr>
          <a:lstStyle/>
          <a:p>
            <a:r>
              <a:rPr lang="en-US" b="1" dirty="0" err="1"/>
              <a:t>Magento</a:t>
            </a:r>
            <a:r>
              <a:rPr lang="en-US" dirty="0"/>
              <a:t> is an </a:t>
            </a:r>
            <a:r>
              <a:rPr lang="en-US" sz="2400" b="1" dirty="0"/>
              <a:t>open-source e-commerce</a:t>
            </a:r>
            <a:r>
              <a:rPr lang="en-US" dirty="0"/>
              <a:t> platform written in </a:t>
            </a:r>
            <a:r>
              <a:rPr lang="en-US" sz="2400" b="1" dirty="0"/>
              <a:t>PHP</a:t>
            </a:r>
            <a:r>
              <a:rPr lang="en-US" dirty="0"/>
              <a:t>. </a:t>
            </a:r>
          </a:p>
        </p:txBody>
      </p:sp>
    </p:spTree>
    <p:extLst>
      <p:ext uri="{BB962C8B-B14F-4D97-AF65-F5344CB8AC3E}">
        <p14:creationId xmlns:p14="http://schemas.microsoft.com/office/powerpoint/2010/main" val="8901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BA214-CBB9-4BE5-BA15-E493E9ECDA1F}"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946937" y="0"/>
            <a:ext cx="207460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Design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942" y="1197124"/>
            <a:ext cx="5259290" cy="4988866"/>
          </a:xfrm>
          <a:prstGeom prst="rect">
            <a:avLst/>
          </a:prstGeom>
        </p:spPr>
      </p:pic>
    </p:spTree>
    <p:extLst>
      <p:ext uri="{BB962C8B-B14F-4D97-AF65-F5344CB8AC3E}">
        <p14:creationId xmlns:p14="http://schemas.microsoft.com/office/powerpoint/2010/main" val="79748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0588"/>
            <a:ext cx="10058400" cy="4023360"/>
          </a:xfrm>
        </p:spPr>
        <p:txBody>
          <a:bodyPr>
            <a:normAutofit lnSpcReduction="10000"/>
          </a:bodyPr>
          <a:lstStyle/>
          <a:p>
            <a:r>
              <a:rPr lang="en-US" sz="3200" dirty="0"/>
              <a:t>As a B2B portal, this website mainly targets on vending IT products and services to :</a:t>
            </a:r>
          </a:p>
          <a:p>
            <a:r>
              <a:rPr lang="en-US" sz="3200" b="1" dirty="0"/>
              <a:t>Medium and Small Enterprises</a:t>
            </a:r>
            <a:r>
              <a:rPr lang="en-US" sz="3200" dirty="0"/>
              <a:t>, because these firms generally cannot afford to have a technical department to themselves so there is more scope for business, which is beneficial to both the enterprise and the provider.</a:t>
            </a:r>
          </a:p>
        </p:txBody>
      </p:sp>
      <p:sp>
        <p:nvSpPr>
          <p:cNvPr id="4" name="Date Placeholder 3"/>
          <p:cNvSpPr>
            <a:spLocks noGrp="1"/>
          </p:cNvSpPr>
          <p:nvPr>
            <p:ph type="dt" sz="half" idx="10"/>
          </p:nvPr>
        </p:nvSpPr>
        <p:spPr/>
        <p:txBody>
          <a:bodyPr/>
          <a:lstStyle/>
          <a:p>
            <a:fld id="{C52BA214-CBB9-4BE5-BA15-E493E9ECDA1F}" type="datetime1">
              <a:rPr lang="en-US" smtClean="0"/>
              <a:t>11/13/2016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06798" y="701422"/>
            <a:ext cx="655877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Target User-Profile</a:t>
            </a:r>
          </a:p>
        </p:txBody>
      </p:sp>
    </p:spTree>
    <p:extLst>
      <p:ext uri="{BB962C8B-B14F-4D97-AF65-F5344CB8AC3E}">
        <p14:creationId xmlns:p14="http://schemas.microsoft.com/office/powerpoint/2010/main" val="304256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11/13/2016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3569551" y="356214"/>
            <a:ext cx="4170550" cy="954425"/>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Time Line</a:t>
            </a:r>
          </a:p>
        </p:txBody>
      </p:sp>
      <p:graphicFrame>
        <p:nvGraphicFramePr>
          <p:cNvPr id="6" name="Diagram 5"/>
          <p:cNvGraphicFramePr/>
          <p:nvPr>
            <p:extLst>
              <p:ext uri="{D42A27DB-BD31-4B8C-83A1-F6EECF244321}">
                <p14:modId xmlns:p14="http://schemas.microsoft.com/office/powerpoint/2010/main" val="4163575811"/>
              </p:ext>
            </p:extLst>
          </p:nvPr>
        </p:nvGraphicFramePr>
        <p:xfrm>
          <a:off x="1879600" y="2172547"/>
          <a:ext cx="8128000" cy="1962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008325451"/>
              </p:ext>
            </p:extLst>
          </p:nvPr>
        </p:nvGraphicFramePr>
        <p:xfrm>
          <a:off x="1097280" y="444500"/>
          <a:ext cx="9519920" cy="5499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2026564" y="2695972"/>
            <a:ext cx="1542987" cy="369332"/>
          </a:xfrm>
          <a:prstGeom prst="rect">
            <a:avLst/>
          </a:prstGeom>
          <a:noFill/>
        </p:spPr>
        <p:txBody>
          <a:bodyPr wrap="none" rtlCol="0">
            <a:spAutoFit/>
          </a:bodyPr>
          <a:lstStyle/>
          <a:p>
            <a:r>
              <a:rPr lang="en-US" dirty="0"/>
              <a:t>24 Aug-12sept</a:t>
            </a:r>
          </a:p>
        </p:txBody>
      </p:sp>
      <p:sp>
        <p:nvSpPr>
          <p:cNvPr id="10" name="TextBox 9"/>
          <p:cNvSpPr txBox="1"/>
          <p:nvPr/>
        </p:nvSpPr>
        <p:spPr>
          <a:xfrm>
            <a:off x="4478387" y="2682240"/>
            <a:ext cx="1634935" cy="369332"/>
          </a:xfrm>
          <a:prstGeom prst="rect">
            <a:avLst/>
          </a:prstGeom>
          <a:noFill/>
        </p:spPr>
        <p:txBody>
          <a:bodyPr wrap="none" rtlCol="0">
            <a:spAutoFit/>
          </a:bodyPr>
          <a:lstStyle/>
          <a:p>
            <a:r>
              <a:rPr lang="en-US" dirty="0"/>
              <a:t>13 sept-20 sept</a:t>
            </a:r>
          </a:p>
        </p:txBody>
      </p:sp>
      <p:sp>
        <p:nvSpPr>
          <p:cNvPr id="11" name="TextBox 10"/>
          <p:cNvSpPr txBox="1"/>
          <p:nvPr/>
        </p:nvSpPr>
        <p:spPr>
          <a:xfrm>
            <a:off x="6609069" y="2682240"/>
            <a:ext cx="1757680" cy="369332"/>
          </a:xfrm>
          <a:prstGeom prst="rect">
            <a:avLst/>
          </a:prstGeom>
          <a:noFill/>
        </p:spPr>
        <p:txBody>
          <a:bodyPr wrap="square" rtlCol="0">
            <a:spAutoFit/>
          </a:bodyPr>
          <a:lstStyle/>
          <a:p>
            <a:r>
              <a:rPr lang="en-US" dirty="0"/>
              <a:t>21 Sept – 6 Oct</a:t>
            </a:r>
          </a:p>
        </p:txBody>
      </p:sp>
      <p:sp>
        <p:nvSpPr>
          <p:cNvPr id="12" name="TextBox 11"/>
          <p:cNvSpPr txBox="1"/>
          <p:nvPr/>
        </p:nvSpPr>
        <p:spPr>
          <a:xfrm>
            <a:off x="8708309" y="2682240"/>
            <a:ext cx="1413144" cy="369332"/>
          </a:xfrm>
          <a:prstGeom prst="rect">
            <a:avLst/>
          </a:prstGeom>
          <a:noFill/>
        </p:spPr>
        <p:txBody>
          <a:bodyPr wrap="none" rtlCol="0">
            <a:spAutoFit/>
          </a:bodyPr>
          <a:lstStyle/>
          <a:p>
            <a:r>
              <a:rPr lang="en-US" dirty="0"/>
              <a:t>7 Oct-15 Nov</a:t>
            </a:r>
          </a:p>
        </p:txBody>
      </p:sp>
    </p:spTree>
    <p:extLst>
      <p:ext uri="{BB962C8B-B14F-4D97-AF65-F5344CB8AC3E}">
        <p14:creationId xmlns:p14="http://schemas.microsoft.com/office/powerpoint/2010/main" val="38751972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344</TotalTime>
  <Words>569</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Times New Roman</vt:lpstr>
      <vt:lpstr>Wingdings</vt:lpstr>
      <vt:lpstr>Gallery</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Saumya Srivastava</cp:lastModifiedBy>
  <cp:revision>37</cp:revision>
  <dcterms:created xsi:type="dcterms:W3CDTF">2016-10-03T11:10:03Z</dcterms:created>
  <dcterms:modified xsi:type="dcterms:W3CDTF">2016-11-13T16:09:03Z</dcterms:modified>
</cp:coreProperties>
</file>