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notesMasterIdLst>
    <p:notesMasterId r:id="rId19"/>
  </p:notesMasterIdLst>
  <p:handoutMasterIdLst>
    <p:handoutMasterId r:id="rId20"/>
  </p:handoutMasterIdLst>
  <p:sldIdLst>
    <p:sldId id="256" r:id="rId2"/>
    <p:sldId id="257" r:id="rId3"/>
    <p:sldId id="258" r:id="rId4"/>
    <p:sldId id="276" r:id="rId5"/>
    <p:sldId id="259" r:id="rId6"/>
    <p:sldId id="268" r:id="rId7"/>
    <p:sldId id="274" r:id="rId8"/>
    <p:sldId id="260" r:id="rId9"/>
    <p:sldId id="270" r:id="rId10"/>
    <p:sldId id="266" r:id="rId11"/>
    <p:sldId id="272" r:id="rId12"/>
    <p:sldId id="278" r:id="rId13"/>
    <p:sldId id="279" r:id="rId14"/>
    <p:sldId id="280" r:id="rId15"/>
    <p:sldId id="277" r:id="rId16"/>
    <p:sldId id="27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C4AF6-700F-4578-A99C-DB7C5457314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8A9C28-9070-4EF8-9A7E-245D167F3AC1}" type="pres">
      <dgm:prSet presAssocID="{B7DC4AF6-700F-4578-A99C-DB7C5457314F}" presName="Name0" presStyleCnt="0">
        <dgm:presLayoutVars>
          <dgm:dir/>
          <dgm:animLvl val="lvl"/>
          <dgm:resizeHandles val="exact"/>
        </dgm:presLayoutVars>
      </dgm:prSet>
      <dgm:spPr/>
    </dgm:pt>
  </dgm:ptLst>
  <dgm:cxnLst>
    <dgm:cxn modelId="{BFC8E72B-E6FF-4FE2-912B-5998F2D30523}" type="presOf" srcId="{B7DC4AF6-700F-4578-A99C-DB7C5457314F}" destId="{358A9C28-9070-4EF8-9A7E-245D167F3AC1}"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E841A0-B33E-4C1F-AD8B-82CD7C96E676}"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874EAED1-112C-4F16-87FF-AA985E5FEB9B}">
      <dgm:prSet phldrT="[Text]" custT="1"/>
      <dgm:spPr/>
      <dgm:t>
        <a:bodyPr/>
        <a:lstStyle/>
        <a:p>
          <a:r>
            <a:rPr lang="en-US" sz="1600" dirty="0"/>
            <a:t>Analysis of </a:t>
          </a:r>
          <a:r>
            <a:rPr lang="en-US" sz="1600" dirty="0" err="1"/>
            <a:t>Requirments</a:t>
          </a:r>
          <a:endParaRPr lang="en-US" sz="1600" dirty="0"/>
        </a:p>
      </dgm:t>
    </dgm:pt>
    <dgm:pt modelId="{9F4283F9-61D4-4B6A-ABD0-38160DAF841C}" type="parTrans" cxnId="{0FBCEDA4-5F41-43FF-93B1-917A899067AE}">
      <dgm:prSet/>
      <dgm:spPr/>
      <dgm:t>
        <a:bodyPr/>
        <a:lstStyle/>
        <a:p>
          <a:endParaRPr lang="en-US"/>
        </a:p>
      </dgm:t>
    </dgm:pt>
    <dgm:pt modelId="{BAF67DE9-93C5-4226-B585-B2EBCBFB5293}" type="sibTrans" cxnId="{0FBCEDA4-5F41-43FF-93B1-917A899067AE}">
      <dgm:prSet/>
      <dgm:spPr/>
      <dgm:t>
        <a:bodyPr/>
        <a:lstStyle/>
        <a:p>
          <a:endParaRPr lang="en-US"/>
        </a:p>
      </dgm:t>
    </dgm:pt>
    <dgm:pt modelId="{A03A2D39-10E4-4A35-9ACE-3D48843348B8}">
      <dgm:prSet phldrT="[Text]"/>
      <dgm:spPr/>
      <dgm:t>
        <a:bodyPr/>
        <a:lstStyle/>
        <a:p>
          <a:r>
            <a:rPr lang="en-US" dirty="0"/>
            <a:t>Design</a:t>
          </a:r>
        </a:p>
      </dgm:t>
    </dgm:pt>
    <dgm:pt modelId="{75304990-7D97-4163-B4C7-6A197307D681}" type="parTrans" cxnId="{513CBD3D-4A6A-4BE0-A0A6-F82420C8341D}">
      <dgm:prSet/>
      <dgm:spPr/>
      <dgm:t>
        <a:bodyPr/>
        <a:lstStyle/>
        <a:p>
          <a:endParaRPr lang="en-US"/>
        </a:p>
      </dgm:t>
    </dgm:pt>
    <dgm:pt modelId="{58738994-E9C1-4E76-AB43-438E48F87FBD}" type="sibTrans" cxnId="{513CBD3D-4A6A-4BE0-A0A6-F82420C8341D}">
      <dgm:prSet/>
      <dgm:spPr/>
      <dgm:t>
        <a:bodyPr/>
        <a:lstStyle/>
        <a:p>
          <a:endParaRPr lang="en-US"/>
        </a:p>
      </dgm:t>
    </dgm:pt>
    <dgm:pt modelId="{784E26BF-F15B-4A12-8302-B3A80A1ED082}">
      <dgm:prSet phldrT="[Text]"/>
      <dgm:spPr/>
      <dgm:t>
        <a:bodyPr/>
        <a:lstStyle/>
        <a:p>
          <a:r>
            <a:rPr lang="en-US" dirty="0"/>
            <a:t>Basic Functionalities</a:t>
          </a:r>
        </a:p>
      </dgm:t>
    </dgm:pt>
    <dgm:pt modelId="{C528CC11-03B0-4E62-8EBF-ECC60929E4FF}" type="parTrans" cxnId="{78AFFD64-8B23-4890-812B-E6353F641891}">
      <dgm:prSet/>
      <dgm:spPr/>
      <dgm:t>
        <a:bodyPr/>
        <a:lstStyle/>
        <a:p>
          <a:endParaRPr lang="en-US"/>
        </a:p>
      </dgm:t>
    </dgm:pt>
    <dgm:pt modelId="{A619CA94-CB4F-44B3-8B32-D27E7488C7EF}" type="sibTrans" cxnId="{78AFFD64-8B23-4890-812B-E6353F641891}">
      <dgm:prSet/>
      <dgm:spPr/>
      <dgm:t>
        <a:bodyPr/>
        <a:lstStyle/>
        <a:p>
          <a:endParaRPr lang="en-US"/>
        </a:p>
      </dgm:t>
    </dgm:pt>
    <dgm:pt modelId="{C028181D-1962-4CD2-9948-4A8BA158A067}">
      <dgm:prSet phldrT="[Text]"/>
      <dgm:spPr/>
      <dgm:t>
        <a:bodyPr/>
        <a:lstStyle/>
        <a:p>
          <a:r>
            <a:rPr lang="en-US" dirty="0"/>
            <a:t>Advance Features and Testing</a:t>
          </a:r>
        </a:p>
      </dgm:t>
    </dgm:pt>
    <dgm:pt modelId="{2C234AE1-2654-4F1F-9278-CB88F0BA70C2}" type="parTrans" cxnId="{BCBD3C8E-D3D0-490F-B465-13571F8546AF}">
      <dgm:prSet/>
      <dgm:spPr/>
      <dgm:t>
        <a:bodyPr/>
        <a:lstStyle/>
        <a:p>
          <a:endParaRPr lang="en-US"/>
        </a:p>
      </dgm:t>
    </dgm:pt>
    <dgm:pt modelId="{AA6EA461-301E-41D4-BFE9-5565E847FE5A}" type="sibTrans" cxnId="{BCBD3C8E-D3D0-490F-B465-13571F8546AF}">
      <dgm:prSet/>
      <dgm:spPr/>
      <dgm:t>
        <a:bodyPr/>
        <a:lstStyle/>
        <a:p>
          <a:endParaRPr lang="en-US"/>
        </a:p>
      </dgm:t>
    </dgm:pt>
    <dgm:pt modelId="{41D1C0C2-CBCC-404D-8F1B-B9B8FA478CA3}" type="pres">
      <dgm:prSet presAssocID="{EAE841A0-B33E-4C1F-AD8B-82CD7C96E676}" presName="Name0" presStyleCnt="0">
        <dgm:presLayoutVars>
          <dgm:dir/>
          <dgm:resizeHandles val="exact"/>
        </dgm:presLayoutVars>
      </dgm:prSet>
      <dgm:spPr/>
    </dgm:pt>
    <dgm:pt modelId="{592C81BF-C1FE-4C03-8F40-4C357B3190D5}" type="pres">
      <dgm:prSet presAssocID="{874EAED1-112C-4F16-87FF-AA985E5FEB9B}" presName="composite" presStyleCnt="0"/>
      <dgm:spPr/>
    </dgm:pt>
    <dgm:pt modelId="{858C151F-7AF5-4AD7-AC9A-39255C7D277A}" type="pres">
      <dgm:prSet presAssocID="{874EAED1-112C-4F16-87FF-AA985E5FEB9B}" presName="bgChev" presStyleLbl="node1" presStyleIdx="0" presStyleCnt="4" custScaleX="165870" custLinFactNeighborX="43539" custLinFactNeighborY="-51296"/>
      <dgm:spPr/>
    </dgm:pt>
    <dgm:pt modelId="{A9CE0A79-32CD-43D2-8928-6351252E2701}" type="pres">
      <dgm:prSet presAssocID="{874EAED1-112C-4F16-87FF-AA985E5FEB9B}" presName="txNode" presStyleLbl="fgAcc1" presStyleIdx="0" presStyleCnt="4" custScaleX="175337" custScaleY="70891" custLinFactNeighborX="34821" custLinFactNeighborY="55085">
        <dgm:presLayoutVars>
          <dgm:bulletEnabled val="1"/>
        </dgm:presLayoutVars>
      </dgm:prSet>
      <dgm:spPr/>
    </dgm:pt>
    <dgm:pt modelId="{5D0D1288-DDBB-466C-9A52-E42AD4B78939}" type="pres">
      <dgm:prSet presAssocID="{BAF67DE9-93C5-4226-B585-B2EBCBFB5293}" presName="compositeSpace" presStyleCnt="0"/>
      <dgm:spPr/>
    </dgm:pt>
    <dgm:pt modelId="{63502869-849F-4A63-A273-0DAC04CC08A0}" type="pres">
      <dgm:prSet presAssocID="{A03A2D39-10E4-4A35-9ACE-3D48843348B8}" presName="composite" presStyleCnt="0"/>
      <dgm:spPr/>
    </dgm:pt>
    <dgm:pt modelId="{FD0DC5F6-A970-4A00-B7DC-B1C8FAB7D20B}" type="pres">
      <dgm:prSet presAssocID="{A03A2D39-10E4-4A35-9ACE-3D48843348B8}" presName="bgChev" presStyleLbl="node1" presStyleIdx="1" presStyleCnt="4" custScaleX="152496" custLinFactNeighborX="43306" custLinFactNeighborY="-47872"/>
      <dgm:spPr/>
    </dgm:pt>
    <dgm:pt modelId="{DAA75180-B56E-41ED-B94A-5FD5926C4AD4}" type="pres">
      <dgm:prSet presAssocID="{A03A2D39-10E4-4A35-9ACE-3D48843348B8}" presName="txNode" presStyleLbl="fgAcc1" presStyleIdx="1" presStyleCnt="4" custScaleX="127313" custScaleY="84591" custLinFactNeighborX="27125" custLinFactNeighborY="55178">
        <dgm:presLayoutVars>
          <dgm:bulletEnabled val="1"/>
        </dgm:presLayoutVars>
      </dgm:prSet>
      <dgm:spPr/>
    </dgm:pt>
    <dgm:pt modelId="{A6DE65EC-C24F-4C9B-B611-17D05382DADC}" type="pres">
      <dgm:prSet presAssocID="{58738994-E9C1-4E76-AB43-438E48F87FBD}" presName="compositeSpace" presStyleCnt="0"/>
      <dgm:spPr/>
    </dgm:pt>
    <dgm:pt modelId="{6D91C425-81CC-4656-A398-2A605A4D1C6A}" type="pres">
      <dgm:prSet presAssocID="{784E26BF-F15B-4A12-8302-B3A80A1ED082}" presName="composite" presStyleCnt="0"/>
      <dgm:spPr/>
    </dgm:pt>
    <dgm:pt modelId="{6B7232FF-6F07-42B3-9614-D57F4340FCF4}" type="pres">
      <dgm:prSet presAssocID="{784E26BF-F15B-4A12-8302-B3A80A1ED082}" presName="bgChev" presStyleLbl="node1" presStyleIdx="2" presStyleCnt="4" custScaleX="153358" custScaleY="91035" custLinFactNeighborX="39035" custLinFactNeighborY="-48675"/>
      <dgm:spPr/>
    </dgm:pt>
    <dgm:pt modelId="{9ECF4EB4-C7D2-4802-9D74-2E445F7A4FE6}" type="pres">
      <dgm:prSet presAssocID="{784E26BF-F15B-4A12-8302-B3A80A1ED082}" presName="txNode" presStyleLbl="fgAcc1" presStyleIdx="2" presStyleCnt="4" custScaleX="199394" custScaleY="81343" custLinFactNeighborX="42262" custLinFactNeighborY="54366">
        <dgm:presLayoutVars>
          <dgm:bulletEnabled val="1"/>
        </dgm:presLayoutVars>
      </dgm:prSet>
      <dgm:spPr/>
    </dgm:pt>
    <dgm:pt modelId="{9FD8411A-31DC-49C1-82FA-B00869F8299A}" type="pres">
      <dgm:prSet presAssocID="{A619CA94-CB4F-44B3-8B32-D27E7488C7EF}" presName="compositeSpace" presStyleCnt="0"/>
      <dgm:spPr/>
    </dgm:pt>
    <dgm:pt modelId="{43FCD8E6-7B3B-47CD-ADF6-89F9F6EC7ADA}" type="pres">
      <dgm:prSet presAssocID="{C028181D-1962-4CD2-9948-4A8BA158A067}" presName="composite" presStyleCnt="0"/>
      <dgm:spPr/>
    </dgm:pt>
    <dgm:pt modelId="{AA244E2A-BFA3-4DB9-8F7C-D04BCA9D4DCB}" type="pres">
      <dgm:prSet presAssocID="{C028181D-1962-4CD2-9948-4A8BA158A067}" presName="bgChev" presStyleLbl="node1" presStyleIdx="3" presStyleCnt="4" custScaleX="141732" custScaleY="97291" custLinFactNeighborX="10612" custLinFactNeighborY="-38372"/>
      <dgm:spPr/>
    </dgm:pt>
    <dgm:pt modelId="{51E09F2F-187F-4DC6-87A2-E51D3563E7A5}" type="pres">
      <dgm:prSet presAssocID="{C028181D-1962-4CD2-9948-4A8BA158A067}" presName="txNode" presStyleLbl="fgAcc1" presStyleIdx="3" presStyleCnt="4" custScaleX="173767" custScaleY="139129" custLinFactY="97373" custLinFactNeighborX="-33143" custLinFactNeighborY="100000">
        <dgm:presLayoutVars>
          <dgm:bulletEnabled val="1"/>
        </dgm:presLayoutVars>
      </dgm:prSet>
      <dgm:spPr/>
    </dgm:pt>
  </dgm:ptLst>
  <dgm:cxnLst>
    <dgm:cxn modelId="{BCBD3C8E-D3D0-490F-B465-13571F8546AF}" srcId="{EAE841A0-B33E-4C1F-AD8B-82CD7C96E676}" destId="{C028181D-1962-4CD2-9948-4A8BA158A067}" srcOrd="3" destOrd="0" parTransId="{2C234AE1-2654-4F1F-9278-CB88F0BA70C2}" sibTransId="{AA6EA461-301E-41D4-BFE9-5565E847FE5A}"/>
    <dgm:cxn modelId="{513CBD3D-4A6A-4BE0-A0A6-F82420C8341D}" srcId="{EAE841A0-B33E-4C1F-AD8B-82CD7C96E676}" destId="{A03A2D39-10E4-4A35-9ACE-3D48843348B8}" srcOrd="1" destOrd="0" parTransId="{75304990-7D97-4163-B4C7-6A197307D681}" sibTransId="{58738994-E9C1-4E76-AB43-438E48F87FBD}"/>
    <dgm:cxn modelId="{01969D4B-5016-4591-BC83-4B4877A340B2}" type="presOf" srcId="{784E26BF-F15B-4A12-8302-B3A80A1ED082}" destId="{9ECF4EB4-C7D2-4802-9D74-2E445F7A4FE6}" srcOrd="0" destOrd="0" presId="urn:microsoft.com/office/officeart/2005/8/layout/chevronAccent+Icon"/>
    <dgm:cxn modelId="{0FBCEDA4-5F41-43FF-93B1-917A899067AE}" srcId="{EAE841A0-B33E-4C1F-AD8B-82CD7C96E676}" destId="{874EAED1-112C-4F16-87FF-AA985E5FEB9B}" srcOrd="0" destOrd="0" parTransId="{9F4283F9-61D4-4B6A-ABD0-38160DAF841C}" sibTransId="{BAF67DE9-93C5-4226-B585-B2EBCBFB5293}"/>
    <dgm:cxn modelId="{78AFFD64-8B23-4890-812B-E6353F641891}" srcId="{EAE841A0-B33E-4C1F-AD8B-82CD7C96E676}" destId="{784E26BF-F15B-4A12-8302-B3A80A1ED082}" srcOrd="2" destOrd="0" parTransId="{C528CC11-03B0-4E62-8EBF-ECC60929E4FF}" sibTransId="{A619CA94-CB4F-44B3-8B32-D27E7488C7EF}"/>
    <dgm:cxn modelId="{05C66900-6966-463F-B10F-F175632DE136}" type="presOf" srcId="{C028181D-1962-4CD2-9948-4A8BA158A067}" destId="{51E09F2F-187F-4DC6-87A2-E51D3563E7A5}" srcOrd="0" destOrd="0" presId="urn:microsoft.com/office/officeart/2005/8/layout/chevronAccent+Icon"/>
    <dgm:cxn modelId="{C5D614BB-5F84-4000-A99B-134D6F638F59}" type="presOf" srcId="{EAE841A0-B33E-4C1F-AD8B-82CD7C96E676}" destId="{41D1C0C2-CBCC-404D-8F1B-B9B8FA478CA3}" srcOrd="0" destOrd="0" presId="urn:microsoft.com/office/officeart/2005/8/layout/chevronAccent+Icon"/>
    <dgm:cxn modelId="{35704BF5-A460-4D60-AF6E-497897262F75}" type="presOf" srcId="{874EAED1-112C-4F16-87FF-AA985E5FEB9B}" destId="{A9CE0A79-32CD-43D2-8928-6351252E2701}" srcOrd="0" destOrd="0" presId="urn:microsoft.com/office/officeart/2005/8/layout/chevronAccent+Icon"/>
    <dgm:cxn modelId="{9C32F41C-D5E5-42EE-B55B-FC10CE9E5F69}" type="presOf" srcId="{A03A2D39-10E4-4A35-9ACE-3D48843348B8}" destId="{DAA75180-B56E-41ED-B94A-5FD5926C4AD4}" srcOrd="0" destOrd="0" presId="urn:microsoft.com/office/officeart/2005/8/layout/chevronAccent+Icon"/>
    <dgm:cxn modelId="{9D07F380-F6B7-4FD6-982B-F38F78FDC8F1}" type="presParOf" srcId="{41D1C0C2-CBCC-404D-8F1B-B9B8FA478CA3}" destId="{592C81BF-C1FE-4C03-8F40-4C357B3190D5}" srcOrd="0" destOrd="0" presId="urn:microsoft.com/office/officeart/2005/8/layout/chevronAccent+Icon"/>
    <dgm:cxn modelId="{05ED0F48-A08B-43AB-8BF5-4AFF216F0CD7}" type="presParOf" srcId="{592C81BF-C1FE-4C03-8F40-4C357B3190D5}" destId="{858C151F-7AF5-4AD7-AC9A-39255C7D277A}" srcOrd="0" destOrd="0" presId="urn:microsoft.com/office/officeart/2005/8/layout/chevronAccent+Icon"/>
    <dgm:cxn modelId="{E4F6DA77-18A2-4AB8-9E3B-4312EB80B5C9}" type="presParOf" srcId="{592C81BF-C1FE-4C03-8F40-4C357B3190D5}" destId="{A9CE0A79-32CD-43D2-8928-6351252E2701}" srcOrd="1" destOrd="0" presId="urn:microsoft.com/office/officeart/2005/8/layout/chevronAccent+Icon"/>
    <dgm:cxn modelId="{10FB58B1-74E4-4C78-B5F6-97061ADC14E0}" type="presParOf" srcId="{41D1C0C2-CBCC-404D-8F1B-B9B8FA478CA3}" destId="{5D0D1288-DDBB-466C-9A52-E42AD4B78939}" srcOrd="1" destOrd="0" presId="urn:microsoft.com/office/officeart/2005/8/layout/chevronAccent+Icon"/>
    <dgm:cxn modelId="{DFFABB03-746C-4BFA-B173-4FCD7D748E0F}" type="presParOf" srcId="{41D1C0C2-CBCC-404D-8F1B-B9B8FA478CA3}" destId="{63502869-849F-4A63-A273-0DAC04CC08A0}" srcOrd="2" destOrd="0" presId="urn:microsoft.com/office/officeart/2005/8/layout/chevronAccent+Icon"/>
    <dgm:cxn modelId="{ED1DC432-DA45-4E4F-A05D-B2217D952C1F}" type="presParOf" srcId="{63502869-849F-4A63-A273-0DAC04CC08A0}" destId="{FD0DC5F6-A970-4A00-B7DC-B1C8FAB7D20B}" srcOrd="0" destOrd="0" presId="urn:microsoft.com/office/officeart/2005/8/layout/chevronAccent+Icon"/>
    <dgm:cxn modelId="{D59CFD03-6DCE-4970-8D7D-3F70705E03B1}" type="presParOf" srcId="{63502869-849F-4A63-A273-0DAC04CC08A0}" destId="{DAA75180-B56E-41ED-B94A-5FD5926C4AD4}" srcOrd="1" destOrd="0" presId="urn:microsoft.com/office/officeart/2005/8/layout/chevronAccent+Icon"/>
    <dgm:cxn modelId="{41EDB5DF-17CD-49CF-83A4-A90A38E67B23}" type="presParOf" srcId="{41D1C0C2-CBCC-404D-8F1B-B9B8FA478CA3}" destId="{A6DE65EC-C24F-4C9B-B611-17D05382DADC}" srcOrd="3" destOrd="0" presId="urn:microsoft.com/office/officeart/2005/8/layout/chevronAccent+Icon"/>
    <dgm:cxn modelId="{3BC7D12A-74C1-43DE-AAD3-76060B0A3AF2}" type="presParOf" srcId="{41D1C0C2-CBCC-404D-8F1B-B9B8FA478CA3}" destId="{6D91C425-81CC-4656-A398-2A605A4D1C6A}" srcOrd="4" destOrd="0" presId="urn:microsoft.com/office/officeart/2005/8/layout/chevronAccent+Icon"/>
    <dgm:cxn modelId="{2E3F499C-6861-474E-9B9B-430F5742B71B}" type="presParOf" srcId="{6D91C425-81CC-4656-A398-2A605A4D1C6A}" destId="{6B7232FF-6F07-42B3-9614-D57F4340FCF4}" srcOrd="0" destOrd="0" presId="urn:microsoft.com/office/officeart/2005/8/layout/chevronAccent+Icon"/>
    <dgm:cxn modelId="{A3CBA88B-58FB-4FE3-9BB2-B22969334BB7}" type="presParOf" srcId="{6D91C425-81CC-4656-A398-2A605A4D1C6A}" destId="{9ECF4EB4-C7D2-4802-9D74-2E445F7A4FE6}" srcOrd="1" destOrd="0" presId="urn:microsoft.com/office/officeart/2005/8/layout/chevronAccent+Icon"/>
    <dgm:cxn modelId="{C9AC2522-CF0D-4986-9DBC-DBFE7D41CE0C}" type="presParOf" srcId="{41D1C0C2-CBCC-404D-8F1B-B9B8FA478CA3}" destId="{9FD8411A-31DC-49C1-82FA-B00869F8299A}" srcOrd="5" destOrd="0" presId="urn:microsoft.com/office/officeart/2005/8/layout/chevronAccent+Icon"/>
    <dgm:cxn modelId="{9CD18CF1-1983-4556-B293-E36CDF06731C}" type="presParOf" srcId="{41D1C0C2-CBCC-404D-8F1B-B9B8FA478CA3}" destId="{43FCD8E6-7B3B-47CD-ADF6-89F9F6EC7ADA}" srcOrd="6" destOrd="0" presId="urn:microsoft.com/office/officeart/2005/8/layout/chevronAccent+Icon"/>
    <dgm:cxn modelId="{3865C9A9-188D-4B76-8532-8D593FF672FB}" type="presParOf" srcId="{43FCD8E6-7B3B-47CD-ADF6-89F9F6EC7ADA}" destId="{AA244E2A-BFA3-4DB9-8F7C-D04BCA9D4DCB}" srcOrd="0" destOrd="0" presId="urn:microsoft.com/office/officeart/2005/8/layout/chevronAccent+Icon"/>
    <dgm:cxn modelId="{C7561856-58C4-4D3A-A202-5C6A841FA961}" type="presParOf" srcId="{43FCD8E6-7B3B-47CD-ADF6-89F9F6EC7ADA}" destId="{51E09F2F-187F-4DC6-87A2-E51D3563E7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FFBE19-4D90-4360-9F01-5E721ED87533}" type="doc">
      <dgm:prSet loTypeId="urn:microsoft.com/office/officeart/2011/layout/CircleProcess" loCatId="process" qsTypeId="urn:microsoft.com/office/officeart/2005/8/quickstyle/simple2" qsCatId="simple" csTypeId="urn:microsoft.com/office/officeart/2005/8/colors/accent1_2" csCatId="accent1" phldr="1"/>
      <dgm:spPr/>
    </dgm:pt>
    <dgm:pt modelId="{EFEC7341-5556-4094-8017-913BA92DF603}" type="pres">
      <dgm:prSet presAssocID="{EFFFBE19-4D90-4360-9F01-5E721ED87533}" presName="Name0" presStyleCnt="0">
        <dgm:presLayoutVars>
          <dgm:chMax val="11"/>
          <dgm:chPref val="11"/>
          <dgm:dir/>
          <dgm:resizeHandles/>
        </dgm:presLayoutVars>
      </dgm:prSet>
      <dgm:spPr/>
    </dgm:pt>
  </dgm:ptLst>
  <dgm:cxnLst>
    <dgm:cxn modelId="{FD7ABBDF-07DF-4DC2-A774-77E5FF5A4ACF}" type="presOf" srcId="{EFFFBE19-4D90-4360-9F01-5E721ED87533}" destId="{EFEC7341-5556-4094-8017-913BA92DF603}"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D3D66F-1C56-4BC2-AE13-2DA178066659}" type="doc">
      <dgm:prSet loTypeId="urn:microsoft.com/office/officeart/2005/8/layout/hProcess11" loCatId="process" qsTypeId="urn:microsoft.com/office/officeart/2005/8/quickstyle/simple1" qsCatId="simple" csTypeId="urn:microsoft.com/office/officeart/2005/8/colors/accent1_2" csCatId="accent1" phldr="1"/>
      <dgm:spPr/>
    </dgm:pt>
    <dgm:pt modelId="{79815727-316B-4B74-A38E-4AEE899177FC}">
      <dgm:prSet phldrT="[Text]" custT="1"/>
      <dgm:spPr/>
      <dgm:t>
        <a:bodyPr/>
        <a:lstStyle/>
        <a:p>
          <a:r>
            <a:rPr lang="en-US" sz="1800" dirty="0"/>
            <a:t>Understanding The Project: Understanding the idea behind the project, and the vision behind a B2B e-commerce website that caters to small and medium scale IT companies.</a:t>
          </a:r>
        </a:p>
      </dgm:t>
    </dgm:pt>
    <dgm:pt modelId="{2B526761-880F-4D86-9D87-CD2C62AB1E77}" type="parTrans" cxnId="{BB64DFB8-56D1-445E-8F5F-CFF374AE0356}">
      <dgm:prSet/>
      <dgm:spPr/>
      <dgm:t>
        <a:bodyPr/>
        <a:lstStyle/>
        <a:p>
          <a:endParaRPr lang="en-US"/>
        </a:p>
      </dgm:t>
    </dgm:pt>
    <dgm:pt modelId="{70AD231A-4D15-4F7B-BF2E-C36E0131767B}" type="sibTrans" cxnId="{BB64DFB8-56D1-445E-8F5F-CFF374AE0356}">
      <dgm:prSet/>
      <dgm:spPr/>
      <dgm:t>
        <a:bodyPr/>
        <a:lstStyle/>
        <a:p>
          <a:endParaRPr lang="en-US"/>
        </a:p>
      </dgm:t>
    </dgm:pt>
    <dgm:pt modelId="{0F9F1927-426F-4359-94D6-D22CD0FC8ADB}">
      <dgm:prSet phldrT="[Text]" custT="1"/>
      <dgm:spPr/>
      <dgm:t>
        <a:bodyPr/>
        <a:lstStyle/>
        <a:p>
          <a:r>
            <a:rPr lang="en-US" sz="1800" dirty="0"/>
            <a:t>Requirements: Talking to the client about the product they have in mind, and coming up with the project requirements accordingly  </a:t>
          </a:r>
        </a:p>
      </dgm:t>
    </dgm:pt>
    <dgm:pt modelId="{217C9EC1-3533-412E-8AEF-A92CCDB2C1B5}" type="parTrans" cxnId="{54E20DB9-8458-4378-B64D-86805B29E33C}">
      <dgm:prSet/>
      <dgm:spPr/>
      <dgm:t>
        <a:bodyPr/>
        <a:lstStyle/>
        <a:p>
          <a:endParaRPr lang="en-US"/>
        </a:p>
      </dgm:t>
    </dgm:pt>
    <dgm:pt modelId="{59A14839-5C6A-41BA-82B1-61F57132B4F7}" type="sibTrans" cxnId="{54E20DB9-8458-4378-B64D-86805B29E33C}">
      <dgm:prSet/>
      <dgm:spPr/>
      <dgm:t>
        <a:bodyPr/>
        <a:lstStyle/>
        <a:p>
          <a:endParaRPr lang="en-US"/>
        </a:p>
      </dgm:t>
    </dgm:pt>
    <dgm:pt modelId="{9358B41E-7134-4E13-97A7-1D586352251E}">
      <dgm:prSet phldrT="[Text]" custT="1"/>
      <dgm:spPr/>
      <dgm:t>
        <a:bodyPr/>
        <a:lstStyle/>
        <a:p>
          <a:r>
            <a:rPr lang="en-US" sz="1800" dirty="0"/>
            <a:t>Working on the design of the project. </a:t>
          </a:r>
        </a:p>
      </dgm:t>
    </dgm:pt>
    <dgm:pt modelId="{0D6C014C-6E30-4D97-BD87-49CD0F6706E8}" type="parTrans" cxnId="{A672411A-20A0-4029-960E-64C040C85B9A}">
      <dgm:prSet/>
      <dgm:spPr/>
      <dgm:t>
        <a:bodyPr/>
        <a:lstStyle/>
        <a:p>
          <a:endParaRPr lang="en-US"/>
        </a:p>
      </dgm:t>
    </dgm:pt>
    <dgm:pt modelId="{A6A99F2F-B103-4F35-9DBC-D52C90295787}" type="sibTrans" cxnId="{A672411A-20A0-4029-960E-64C040C85B9A}">
      <dgm:prSet/>
      <dgm:spPr/>
      <dgm:t>
        <a:bodyPr/>
        <a:lstStyle/>
        <a:p>
          <a:endParaRPr lang="en-US"/>
        </a:p>
      </dgm:t>
    </dgm:pt>
    <dgm:pt modelId="{AC2078CB-7539-4D61-B90C-58AF39E89784}" type="pres">
      <dgm:prSet presAssocID="{91D3D66F-1C56-4BC2-AE13-2DA178066659}" presName="Name0" presStyleCnt="0">
        <dgm:presLayoutVars>
          <dgm:dir/>
          <dgm:resizeHandles val="exact"/>
        </dgm:presLayoutVars>
      </dgm:prSet>
      <dgm:spPr/>
    </dgm:pt>
    <dgm:pt modelId="{7C05DD0D-EE48-4A73-8C9C-F666D1958393}" type="pres">
      <dgm:prSet presAssocID="{91D3D66F-1C56-4BC2-AE13-2DA178066659}" presName="arrow" presStyleLbl="bgShp" presStyleIdx="0" presStyleCnt="1" custScaleY="51094" custLinFactNeighborX="-6149" custLinFactNeighborY="2344"/>
      <dgm:spPr/>
    </dgm:pt>
    <dgm:pt modelId="{19BA287A-0755-42BA-85D8-F11ABF43EF9A}" type="pres">
      <dgm:prSet presAssocID="{91D3D66F-1C56-4BC2-AE13-2DA178066659}" presName="points" presStyleCnt="0"/>
      <dgm:spPr/>
    </dgm:pt>
    <dgm:pt modelId="{612EFEAC-F5C1-4B83-ACAA-9F186FAF9EC8}" type="pres">
      <dgm:prSet presAssocID="{79815727-316B-4B74-A38E-4AEE899177FC}" presName="compositeA" presStyleCnt="0"/>
      <dgm:spPr/>
    </dgm:pt>
    <dgm:pt modelId="{D991DA49-A720-4CDA-991A-22EEDBF5C6AF}" type="pres">
      <dgm:prSet presAssocID="{79815727-316B-4B74-A38E-4AEE899177FC}" presName="textA" presStyleLbl="revTx" presStyleIdx="0" presStyleCnt="3" custLinFactNeighborX="-151" custLinFactNeighborY="6039">
        <dgm:presLayoutVars>
          <dgm:bulletEnabled val="1"/>
        </dgm:presLayoutVars>
      </dgm:prSet>
      <dgm:spPr/>
    </dgm:pt>
    <dgm:pt modelId="{E5D92619-2BC7-4C1C-8CEA-A0E1E414C8E2}" type="pres">
      <dgm:prSet presAssocID="{79815727-316B-4B74-A38E-4AEE899177FC}" presName="circleA" presStyleLbl="node1" presStyleIdx="0" presStyleCnt="3"/>
      <dgm:spPr/>
    </dgm:pt>
    <dgm:pt modelId="{7A33A5C0-5886-47F3-AAB0-F4B94EABF8BF}" type="pres">
      <dgm:prSet presAssocID="{79815727-316B-4B74-A38E-4AEE899177FC}" presName="spaceA" presStyleCnt="0"/>
      <dgm:spPr/>
    </dgm:pt>
    <dgm:pt modelId="{7621C4EA-7120-435A-813F-901B73F8B7F7}" type="pres">
      <dgm:prSet presAssocID="{70AD231A-4D15-4F7B-BF2E-C36E0131767B}" presName="space" presStyleCnt="0"/>
      <dgm:spPr/>
    </dgm:pt>
    <dgm:pt modelId="{6C6D9EB8-920F-430C-9464-BBDF6BDE77B9}" type="pres">
      <dgm:prSet presAssocID="{0F9F1927-426F-4359-94D6-D22CD0FC8ADB}" presName="compositeB" presStyleCnt="0"/>
      <dgm:spPr/>
    </dgm:pt>
    <dgm:pt modelId="{0CE91CC5-D067-48A8-9140-7C50680AC4E3}" type="pres">
      <dgm:prSet presAssocID="{0F9F1927-426F-4359-94D6-D22CD0FC8ADB}" presName="textB" presStyleLbl="revTx" presStyleIdx="1" presStyleCnt="3" custLinFactNeighborX="-32288" custLinFactNeighborY="-937">
        <dgm:presLayoutVars>
          <dgm:bulletEnabled val="1"/>
        </dgm:presLayoutVars>
      </dgm:prSet>
      <dgm:spPr/>
    </dgm:pt>
    <dgm:pt modelId="{39A1F17D-6786-42D2-91E7-9C3EDEFC4B5F}" type="pres">
      <dgm:prSet presAssocID="{0F9F1927-426F-4359-94D6-D22CD0FC8ADB}" presName="circleB" presStyleLbl="node1" presStyleIdx="1" presStyleCnt="3" custLinFactX="-42500" custLinFactNeighborX="-100000" custLinFactNeighborY="9353"/>
      <dgm:spPr/>
    </dgm:pt>
    <dgm:pt modelId="{866F0F45-251B-4884-994F-4AF41137C9C9}" type="pres">
      <dgm:prSet presAssocID="{0F9F1927-426F-4359-94D6-D22CD0FC8ADB}" presName="spaceB" presStyleCnt="0"/>
      <dgm:spPr/>
    </dgm:pt>
    <dgm:pt modelId="{69C2F3BC-0210-4F93-AEB3-8FB6EBA2C82F}" type="pres">
      <dgm:prSet presAssocID="{59A14839-5C6A-41BA-82B1-61F57132B4F7}" presName="space" presStyleCnt="0"/>
      <dgm:spPr/>
    </dgm:pt>
    <dgm:pt modelId="{6641722F-9AF3-4605-B5BA-F0B58C015A00}" type="pres">
      <dgm:prSet presAssocID="{9358B41E-7134-4E13-97A7-1D586352251E}" presName="compositeA" presStyleCnt="0"/>
      <dgm:spPr/>
    </dgm:pt>
    <dgm:pt modelId="{62B807A7-AB21-4BCD-BD20-6903E6F0A734}" type="pres">
      <dgm:prSet presAssocID="{9358B41E-7134-4E13-97A7-1D586352251E}" presName="textA" presStyleLbl="revTx" presStyleIdx="2" presStyleCnt="3" custLinFactNeighborX="-42309" custLinFactNeighborY="10782">
        <dgm:presLayoutVars>
          <dgm:bulletEnabled val="1"/>
        </dgm:presLayoutVars>
      </dgm:prSet>
      <dgm:spPr/>
    </dgm:pt>
    <dgm:pt modelId="{A978EB43-6C40-42B1-8369-BDADBB749417}" type="pres">
      <dgm:prSet presAssocID="{9358B41E-7134-4E13-97A7-1D586352251E}" presName="circleA" presStyleLbl="node1" presStyleIdx="2" presStyleCnt="3" custLinFactX="-100000" custLinFactNeighborX="-145695" custLinFactNeighborY="5625"/>
      <dgm:spPr/>
    </dgm:pt>
    <dgm:pt modelId="{4F4A5556-5B5A-44E3-B5B3-522AD845987C}" type="pres">
      <dgm:prSet presAssocID="{9358B41E-7134-4E13-97A7-1D586352251E}" presName="spaceA" presStyleCnt="0"/>
      <dgm:spPr/>
    </dgm:pt>
  </dgm:ptLst>
  <dgm:cxnLst>
    <dgm:cxn modelId="{42114CB7-BC16-4ABB-A4EC-5A17058FFDD8}" type="presOf" srcId="{91D3D66F-1C56-4BC2-AE13-2DA178066659}" destId="{AC2078CB-7539-4D61-B90C-58AF39E89784}" srcOrd="0" destOrd="0" presId="urn:microsoft.com/office/officeart/2005/8/layout/hProcess11"/>
    <dgm:cxn modelId="{54E20DB9-8458-4378-B64D-86805B29E33C}" srcId="{91D3D66F-1C56-4BC2-AE13-2DA178066659}" destId="{0F9F1927-426F-4359-94D6-D22CD0FC8ADB}" srcOrd="1" destOrd="0" parTransId="{217C9EC1-3533-412E-8AEF-A92CCDB2C1B5}" sibTransId="{59A14839-5C6A-41BA-82B1-61F57132B4F7}"/>
    <dgm:cxn modelId="{C1D3B986-4E2C-457B-B861-5C449C03D814}" type="presOf" srcId="{79815727-316B-4B74-A38E-4AEE899177FC}" destId="{D991DA49-A720-4CDA-991A-22EEDBF5C6AF}" srcOrd="0" destOrd="0" presId="urn:microsoft.com/office/officeart/2005/8/layout/hProcess11"/>
    <dgm:cxn modelId="{A672411A-20A0-4029-960E-64C040C85B9A}" srcId="{91D3D66F-1C56-4BC2-AE13-2DA178066659}" destId="{9358B41E-7134-4E13-97A7-1D586352251E}" srcOrd="2" destOrd="0" parTransId="{0D6C014C-6E30-4D97-BD87-49CD0F6706E8}" sibTransId="{A6A99F2F-B103-4F35-9DBC-D52C90295787}"/>
    <dgm:cxn modelId="{BB64DFB8-56D1-445E-8F5F-CFF374AE0356}" srcId="{91D3D66F-1C56-4BC2-AE13-2DA178066659}" destId="{79815727-316B-4B74-A38E-4AEE899177FC}" srcOrd="0" destOrd="0" parTransId="{2B526761-880F-4D86-9D87-CD2C62AB1E77}" sibTransId="{70AD231A-4D15-4F7B-BF2E-C36E0131767B}"/>
    <dgm:cxn modelId="{F9251D73-FF40-4FF4-AE94-FCCC8BA312C3}" type="presOf" srcId="{9358B41E-7134-4E13-97A7-1D586352251E}" destId="{62B807A7-AB21-4BCD-BD20-6903E6F0A734}" srcOrd="0" destOrd="0" presId="urn:microsoft.com/office/officeart/2005/8/layout/hProcess11"/>
    <dgm:cxn modelId="{8F2E6B34-259E-43A6-9F98-167E1C1C511E}" type="presOf" srcId="{0F9F1927-426F-4359-94D6-D22CD0FC8ADB}" destId="{0CE91CC5-D067-48A8-9140-7C50680AC4E3}" srcOrd="0" destOrd="0" presId="urn:microsoft.com/office/officeart/2005/8/layout/hProcess11"/>
    <dgm:cxn modelId="{FB6E3D2E-D964-4D20-B04C-4549C4A0B63D}" type="presParOf" srcId="{AC2078CB-7539-4D61-B90C-58AF39E89784}" destId="{7C05DD0D-EE48-4A73-8C9C-F666D1958393}" srcOrd="0" destOrd="0" presId="urn:microsoft.com/office/officeart/2005/8/layout/hProcess11"/>
    <dgm:cxn modelId="{C08EB525-CE02-4A75-B5B6-D172A424B1A6}" type="presParOf" srcId="{AC2078CB-7539-4D61-B90C-58AF39E89784}" destId="{19BA287A-0755-42BA-85D8-F11ABF43EF9A}" srcOrd="1" destOrd="0" presId="urn:microsoft.com/office/officeart/2005/8/layout/hProcess11"/>
    <dgm:cxn modelId="{E1332FCB-E42D-4AFD-A6AC-07BBC6308C08}" type="presParOf" srcId="{19BA287A-0755-42BA-85D8-F11ABF43EF9A}" destId="{612EFEAC-F5C1-4B83-ACAA-9F186FAF9EC8}" srcOrd="0" destOrd="0" presId="urn:microsoft.com/office/officeart/2005/8/layout/hProcess11"/>
    <dgm:cxn modelId="{B31CA163-8F15-4814-9B93-43213259AC5D}" type="presParOf" srcId="{612EFEAC-F5C1-4B83-ACAA-9F186FAF9EC8}" destId="{D991DA49-A720-4CDA-991A-22EEDBF5C6AF}" srcOrd="0" destOrd="0" presId="urn:microsoft.com/office/officeart/2005/8/layout/hProcess11"/>
    <dgm:cxn modelId="{CDB1BF07-AC55-4F2E-ACF4-C9D7607B7A7F}" type="presParOf" srcId="{612EFEAC-F5C1-4B83-ACAA-9F186FAF9EC8}" destId="{E5D92619-2BC7-4C1C-8CEA-A0E1E414C8E2}" srcOrd="1" destOrd="0" presId="urn:microsoft.com/office/officeart/2005/8/layout/hProcess11"/>
    <dgm:cxn modelId="{7A183DB1-DF70-462A-B6DA-A693F57E19D6}" type="presParOf" srcId="{612EFEAC-F5C1-4B83-ACAA-9F186FAF9EC8}" destId="{7A33A5C0-5886-47F3-AAB0-F4B94EABF8BF}" srcOrd="2" destOrd="0" presId="urn:microsoft.com/office/officeart/2005/8/layout/hProcess11"/>
    <dgm:cxn modelId="{EF9508F0-B4D6-44A0-9572-A4BB92DA813A}" type="presParOf" srcId="{19BA287A-0755-42BA-85D8-F11ABF43EF9A}" destId="{7621C4EA-7120-435A-813F-901B73F8B7F7}" srcOrd="1" destOrd="0" presId="urn:microsoft.com/office/officeart/2005/8/layout/hProcess11"/>
    <dgm:cxn modelId="{C3FC5010-C80E-436B-B117-EDC39989848E}" type="presParOf" srcId="{19BA287A-0755-42BA-85D8-F11ABF43EF9A}" destId="{6C6D9EB8-920F-430C-9464-BBDF6BDE77B9}" srcOrd="2" destOrd="0" presId="urn:microsoft.com/office/officeart/2005/8/layout/hProcess11"/>
    <dgm:cxn modelId="{EA91AFBF-90F4-48B3-9633-12B62D838E72}" type="presParOf" srcId="{6C6D9EB8-920F-430C-9464-BBDF6BDE77B9}" destId="{0CE91CC5-D067-48A8-9140-7C50680AC4E3}" srcOrd="0" destOrd="0" presId="urn:microsoft.com/office/officeart/2005/8/layout/hProcess11"/>
    <dgm:cxn modelId="{0ED7CE1F-1414-45EC-AF2D-2286C459AA2C}" type="presParOf" srcId="{6C6D9EB8-920F-430C-9464-BBDF6BDE77B9}" destId="{39A1F17D-6786-42D2-91E7-9C3EDEFC4B5F}" srcOrd="1" destOrd="0" presId="urn:microsoft.com/office/officeart/2005/8/layout/hProcess11"/>
    <dgm:cxn modelId="{92A94991-95C6-42D1-B8AC-9C7E7E9DBF2B}" type="presParOf" srcId="{6C6D9EB8-920F-430C-9464-BBDF6BDE77B9}" destId="{866F0F45-251B-4884-994F-4AF41137C9C9}" srcOrd="2" destOrd="0" presId="urn:microsoft.com/office/officeart/2005/8/layout/hProcess11"/>
    <dgm:cxn modelId="{6140227C-6B26-43C3-897F-0E7A642F0252}" type="presParOf" srcId="{19BA287A-0755-42BA-85D8-F11ABF43EF9A}" destId="{69C2F3BC-0210-4F93-AEB3-8FB6EBA2C82F}" srcOrd="3" destOrd="0" presId="urn:microsoft.com/office/officeart/2005/8/layout/hProcess11"/>
    <dgm:cxn modelId="{673FA69D-3A44-4B3A-B664-645AA9CB34F8}" type="presParOf" srcId="{19BA287A-0755-42BA-85D8-F11ABF43EF9A}" destId="{6641722F-9AF3-4605-B5BA-F0B58C015A00}" srcOrd="4" destOrd="0" presId="urn:microsoft.com/office/officeart/2005/8/layout/hProcess11"/>
    <dgm:cxn modelId="{EF48B8F8-E277-4E6C-A26A-4234309CA40D}" type="presParOf" srcId="{6641722F-9AF3-4605-B5BA-F0B58C015A00}" destId="{62B807A7-AB21-4BCD-BD20-6903E6F0A734}" srcOrd="0" destOrd="0" presId="urn:microsoft.com/office/officeart/2005/8/layout/hProcess11"/>
    <dgm:cxn modelId="{1E6D4300-8E88-4E03-81F7-6B1B2AD2D273}" type="presParOf" srcId="{6641722F-9AF3-4605-B5BA-F0B58C015A00}" destId="{A978EB43-6C40-42B1-8369-BDADBB749417}" srcOrd="1" destOrd="0" presId="urn:microsoft.com/office/officeart/2005/8/layout/hProcess11"/>
    <dgm:cxn modelId="{5406B6DF-77C1-48C3-811E-72645026CB63}" type="presParOf" srcId="{6641722F-9AF3-4605-B5BA-F0B58C015A00}" destId="{4F4A5556-5B5A-44E3-B5B3-522AD845987C}"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AC15E2-3146-4D1A-AA77-4A7B6A6854A0}" type="doc">
      <dgm:prSet loTypeId="urn:microsoft.com/office/officeart/2005/8/layout/hProcess11" loCatId="process" qsTypeId="urn:microsoft.com/office/officeart/2005/8/quickstyle/simple1" qsCatId="simple" csTypeId="urn:microsoft.com/office/officeart/2005/8/colors/accent1_2" csCatId="accent1" phldr="1"/>
      <dgm:spPr/>
    </dgm:pt>
    <dgm:pt modelId="{5441EDB0-1532-4179-A491-70A13EC9DCF9}">
      <dgm:prSet phldrT="[Text]" custT="1"/>
      <dgm:spPr/>
      <dgm:t>
        <a:bodyPr/>
        <a:lstStyle/>
        <a:p>
          <a:endParaRPr lang="en-US" sz="1800" dirty="0"/>
        </a:p>
      </dgm:t>
    </dgm:pt>
    <dgm:pt modelId="{38CEC177-EC29-4994-8048-61AE52D3B327}" type="parTrans" cxnId="{40DF111E-01A2-4E0A-AA45-51C3C02D47CA}">
      <dgm:prSet/>
      <dgm:spPr/>
      <dgm:t>
        <a:bodyPr/>
        <a:lstStyle/>
        <a:p>
          <a:endParaRPr lang="en-US"/>
        </a:p>
      </dgm:t>
    </dgm:pt>
    <dgm:pt modelId="{7CD81AE4-3781-468E-B3F8-CEEFDB995E27}" type="sibTrans" cxnId="{40DF111E-01A2-4E0A-AA45-51C3C02D47CA}">
      <dgm:prSet/>
      <dgm:spPr/>
      <dgm:t>
        <a:bodyPr/>
        <a:lstStyle/>
        <a:p>
          <a:endParaRPr lang="en-US"/>
        </a:p>
      </dgm:t>
    </dgm:pt>
    <dgm:pt modelId="{16F3DABC-6E7A-4D7E-AA47-F76428D2B713}">
      <dgm:prSet phldrT="[Text]" custT="1"/>
      <dgm:spPr/>
      <dgm:t>
        <a:bodyPr/>
        <a:lstStyle/>
        <a:p>
          <a:endParaRPr lang="en-US" sz="1800" dirty="0"/>
        </a:p>
      </dgm:t>
    </dgm:pt>
    <dgm:pt modelId="{8073C5ED-88DC-4CE6-9828-C530BAC8C5C3}" type="parTrans" cxnId="{2A8C19C9-A0D6-4F55-A058-CE924ED404D7}">
      <dgm:prSet/>
      <dgm:spPr/>
      <dgm:t>
        <a:bodyPr/>
        <a:lstStyle/>
        <a:p>
          <a:endParaRPr lang="en-US"/>
        </a:p>
      </dgm:t>
    </dgm:pt>
    <dgm:pt modelId="{FE0A5824-B7CE-446A-BAE3-38D02790A600}" type="sibTrans" cxnId="{2A8C19C9-A0D6-4F55-A058-CE924ED404D7}">
      <dgm:prSet/>
      <dgm:spPr/>
      <dgm:t>
        <a:bodyPr/>
        <a:lstStyle/>
        <a:p>
          <a:endParaRPr lang="en-US"/>
        </a:p>
      </dgm:t>
    </dgm:pt>
    <dgm:pt modelId="{57AA29AC-66EA-4C95-B88E-4C4F435D9757}">
      <dgm:prSet phldrT="[Text]" custT="1"/>
      <dgm:spPr/>
      <dgm:t>
        <a:bodyPr/>
        <a:lstStyle/>
        <a:p>
          <a:endParaRPr lang="en-US" sz="1800" dirty="0"/>
        </a:p>
      </dgm:t>
    </dgm:pt>
    <dgm:pt modelId="{23C13C7A-CB76-4DCA-B6A1-A064739AF635}" type="parTrans" cxnId="{339EA6E9-F638-43BA-8A0A-7680BA4E94CB}">
      <dgm:prSet/>
      <dgm:spPr/>
      <dgm:t>
        <a:bodyPr/>
        <a:lstStyle/>
        <a:p>
          <a:endParaRPr lang="en-US"/>
        </a:p>
      </dgm:t>
    </dgm:pt>
    <dgm:pt modelId="{92F41ACB-693F-436C-9C9B-934798B3C281}" type="sibTrans" cxnId="{339EA6E9-F638-43BA-8A0A-7680BA4E94CB}">
      <dgm:prSet/>
      <dgm:spPr/>
      <dgm:t>
        <a:bodyPr/>
        <a:lstStyle/>
        <a:p>
          <a:endParaRPr lang="en-US"/>
        </a:p>
      </dgm:t>
    </dgm:pt>
    <dgm:pt modelId="{F748E326-409E-47A4-ACB8-89E9174A19C5}" type="pres">
      <dgm:prSet presAssocID="{7BAC15E2-3146-4D1A-AA77-4A7B6A6854A0}" presName="Name0" presStyleCnt="0">
        <dgm:presLayoutVars>
          <dgm:dir/>
          <dgm:resizeHandles val="exact"/>
        </dgm:presLayoutVars>
      </dgm:prSet>
      <dgm:spPr/>
    </dgm:pt>
    <dgm:pt modelId="{7BBD1288-DF10-4601-A3D8-4D243AD84F3C}" type="pres">
      <dgm:prSet presAssocID="{7BAC15E2-3146-4D1A-AA77-4A7B6A6854A0}" presName="arrow" presStyleLbl="bgShp" presStyleIdx="0" presStyleCnt="1" custScaleY="47332" custLinFactNeighborX="3162" custLinFactNeighborY="887"/>
      <dgm:spPr/>
    </dgm:pt>
    <dgm:pt modelId="{03EB7683-ECBB-4CA4-A032-9BDAC805B028}" type="pres">
      <dgm:prSet presAssocID="{7BAC15E2-3146-4D1A-AA77-4A7B6A6854A0}" presName="points" presStyleCnt="0"/>
      <dgm:spPr/>
    </dgm:pt>
    <dgm:pt modelId="{FECCF8CE-5C14-4F0B-AE4B-26CE3F2529E5}" type="pres">
      <dgm:prSet presAssocID="{5441EDB0-1532-4179-A491-70A13EC9DCF9}" presName="compositeA" presStyleCnt="0"/>
      <dgm:spPr/>
    </dgm:pt>
    <dgm:pt modelId="{33E8FE7F-192F-4FB1-B8C7-8958AB31F2C4}" type="pres">
      <dgm:prSet presAssocID="{5441EDB0-1532-4179-A491-70A13EC9DCF9}" presName="textA" presStyleLbl="revTx" presStyleIdx="0" presStyleCnt="3">
        <dgm:presLayoutVars>
          <dgm:bulletEnabled val="1"/>
        </dgm:presLayoutVars>
      </dgm:prSet>
      <dgm:spPr/>
    </dgm:pt>
    <dgm:pt modelId="{A7523258-2A6C-48AC-B2B4-959769E6B71F}" type="pres">
      <dgm:prSet presAssocID="{5441EDB0-1532-4179-A491-70A13EC9DCF9}" presName="circleA" presStyleLbl="node1" presStyleIdx="0" presStyleCnt="3"/>
      <dgm:spPr/>
    </dgm:pt>
    <dgm:pt modelId="{4976D716-A127-49D5-BA05-EE2B663D43FB}" type="pres">
      <dgm:prSet presAssocID="{5441EDB0-1532-4179-A491-70A13EC9DCF9}" presName="spaceA" presStyleCnt="0"/>
      <dgm:spPr/>
    </dgm:pt>
    <dgm:pt modelId="{78279F22-C547-4DA1-BECC-29B9429459FC}" type="pres">
      <dgm:prSet presAssocID="{7CD81AE4-3781-468E-B3F8-CEEFDB995E27}" presName="space" presStyleCnt="0"/>
      <dgm:spPr/>
    </dgm:pt>
    <dgm:pt modelId="{12F551E6-E4C7-4F0E-BDA3-FE0D82F4C622}" type="pres">
      <dgm:prSet presAssocID="{16F3DABC-6E7A-4D7E-AA47-F76428D2B713}" presName="compositeB" presStyleCnt="0"/>
      <dgm:spPr/>
    </dgm:pt>
    <dgm:pt modelId="{B66349AB-5F1E-4523-B4FE-B89B2101615E}" type="pres">
      <dgm:prSet presAssocID="{16F3DABC-6E7A-4D7E-AA47-F76428D2B713}" presName="textB" presStyleLbl="revTx" presStyleIdx="1" presStyleCnt="3" custScaleX="75461" custLinFactNeighborX="-41359" custLinFactNeighborY="-472">
        <dgm:presLayoutVars>
          <dgm:bulletEnabled val="1"/>
        </dgm:presLayoutVars>
      </dgm:prSet>
      <dgm:spPr/>
    </dgm:pt>
    <dgm:pt modelId="{93F2C85D-9323-48CE-B8A6-3C11B80D297D}" type="pres">
      <dgm:prSet presAssocID="{16F3DABC-6E7A-4D7E-AA47-F76428D2B713}" presName="circleB" presStyleLbl="node1" presStyleIdx="1" presStyleCnt="3" custLinFactX="-100000" custLinFactNeighborX="-120884" custLinFactNeighborY="3546"/>
      <dgm:spPr/>
    </dgm:pt>
    <dgm:pt modelId="{5D2462EB-9BD5-43BB-B009-06999388A8B1}" type="pres">
      <dgm:prSet presAssocID="{16F3DABC-6E7A-4D7E-AA47-F76428D2B713}" presName="spaceB" presStyleCnt="0"/>
      <dgm:spPr/>
    </dgm:pt>
    <dgm:pt modelId="{D05D6691-F03C-491D-A281-3D70F74E28B5}" type="pres">
      <dgm:prSet presAssocID="{FE0A5824-B7CE-446A-BAE3-38D02790A600}" presName="space" presStyleCnt="0"/>
      <dgm:spPr/>
    </dgm:pt>
    <dgm:pt modelId="{D4E1C65E-F529-4C71-B60B-F4743E7D0879}" type="pres">
      <dgm:prSet presAssocID="{57AA29AC-66EA-4C95-B88E-4C4F435D9757}" presName="compositeA" presStyleCnt="0"/>
      <dgm:spPr/>
    </dgm:pt>
    <dgm:pt modelId="{B5B0A3D6-7AFF-4EF0-85D1-0AE78E0587B7}" type="pres">
      <dgm:prSet presAssocID="{57AA29AC-66EA-4C95-B88E-4C4F435D9757}" presName="textA" presStyleLbl="revTx" presStyleIdx="2" presStyleCnt="3" custLinFactNeighborX="-80461" custLinFactNeighborY="6499">
        <dgm:presLayoutVars>
          <dgm:bulletEnabled val="1"/>
        </dgm:presLayoutVars>
      </dgm:prSet>
      <dgm:spPr/>
    </dgm:pt>
    <dgm:pt modelId="{30D3E9FE-B788-44AF-BC00-8526B74CFC21}" type="pres">
      <dgm:prSet presAssocID="{57AA29AC-66EA-4C95-B88E-4C4F435D9757}" presName="circleA" presStyleLbl="node1" presStyleIdx="2" presStyleCnt="3" custLinFactX="-200000" custLinFactNeighborX="-252809" custLinFactNeighborY="3546"/>
      <dgm:spPr/>
    </dgm:pt>
    <dgm:pt modelId="{7390E39F-179F-4430-A5E9-E4DCC7DF976A}" type="pres">
      <dgm:prSet presAssocID="{57AA29AC-66EA-4C95-B88E-4C4F435D9757}" presName="spaceA" presStyleCnt="0"/>
      <dgm:spPr/>
    </dgm:pt>
  </dgm:ptLst>
  <dgm:cxnLst>
    <dgm:cxn modelId="{FB0EFD0D-74B0-4253-836F-A20251D07F16}" type="presOf" srcId="{7BAC15E2-3146-4D1A-AA77-4A7B6A6854A0}" destId="{F748E326-409E-47A4-ACB8-89E9174A19C5}" srcOrd="0" destOrd="0" presId="urn:microsoft.com/office/officeart/2005/8/layout/hProcess11"/>
    <dgm:cxn modelId="{B2497789-3231-4019-A37C-55AE9BD22B2A}" type="presOf" srcId="{5441EDB0-1532-4179-A491-70A13EC9DCF9}" destId="{33E8FE7F-192F-4FB1-B8C7-8958AB31F2C4}" srcOrd="0" destOrd="0" presId="urn:microsoft.com/office/officeart/2005/8/layout/hProcess11"/>
    <dgm:cxn modelId="{EDE20780-B76B-413C-A3B7-66AC343EDA12}" type="presOf" srcId="{16F3DABC-6E7A-4D7E-AA47-F76428D2B713}" destId="{B66349AB-5F1E-4523-B4FE-B89B2101615E}" srcOrd="0" destOrd="0" presId="urn:microsoft.com/office/officeart/2005/8/layout/hProcess11"/>
    <dgm:cxn modelId="{2A8C19C9-A0D6-4F55-A058-CE924ED404D7}" srcId="{7BAC15E2-3146-4D1A-AA77-4A7B6A6854A0}" destId="{16F3DABC-6E7A-4D7E-AA47-F76428D2B713}" srcOrd="1" destOrd="0" parTransId="{8073C5ED-88DC-4CE6-9828-C530BAC8C5C3}" sibTransId="{FE0A5824-B7CE-446A-BAE3-38D02790A600}"/>
    <dgm:cxn modelId="{3087F847-86E0-4BCC-B938-1D628200147E}" type="presOf" srcId="{57AA29AC-66EA-4C95-B88E-4C4F435D9757}" destId="{B5B0A3D6-7AFF-4EF0-85D1-0AE78E0587B7}" srcOrd="0" destOrd="0" presId="urn:microsoft.com/office/officeart/2005/8/layout/hProcess11"/>
    <dgm:cxn modelId="{40DF111E-01A2-4E0A-AA45-51C3C02D47CA}" srcId="{7BAC15E2-3146-4D1A-AA77-4A7B6A6854A0}" destId="{5441EDB0-1532-4179-A491-70A13EC9DCF9}" srcOrd="0" destOrd="0" parTransId="{38CEC177-EC29-4994-8048-61AE52D3B327}" sibTransId="{7CD81AE4-3781-468E-B3F8-CEEFDB995E27}"/>
    <dgm:cxn modelId="{339EA6E9-F638-43BA-8A0A-7680BA4E94CB}" srcId="{7BAC15E2-3146-4D1A-AA77-4A7B6A6854A0}" destId="{57AA29AC-66EA-4C95-B88E-4C4F435D9757}" srcOrd="2" destOrd="0" parTransId="{23C13C7A-CB76-4DCA-B6A1-A064739AF635}" sibTransId="{92F41ACB-693F-436C-9C9B-934798B3C281}"/>
    <dgm:cxn modelId="{1899B417-61D5-4DDC-8301-8ABEF312D5E4}" type="presParOf" srcId="{F748E326-409E-47A4-ACB8-89E9174A19C5}" destId="{7BBD1288-DF10-4601-A3D8-4D243AD84F3C}" srcOrd="0" destOrd="0" presId="urn:microsoft.com/office/officeart/2005/8/layout/hProcess11"/>
    <dgm:cxn modelId="{1D9310C7-40B7-4C0E-A534-DC5C1F1DE501}" type="presParOf" srcId="{F748E326-409E-47A4-ACB8-89E9174A19C5}" destId="{03EB7683-ECBB-4CA4-A032-9BDAC805B028}" srcOrd="1" destOrd="0" presId="urn:microsoft.com/office/officeart/2005/8/layout/hProcess11"/>
    <dgm:cxn modelId="{C1785D06-8658-473E-BFE7-6EE36C5DC477}" type="presParOf" srcId="{03EB7683-ECBB-4CA4-A032-9BDAC805B028}" destId="{FECCF8CE-5C14-4F0B-AE4B-26CE3F2529E5}" srcOrd="0" destOrd="0" presId="urn:microsoft.com/office/officeart/2005/8/layout/hProcess11"/>
    <dgm:cxn modelId="{36E90265-52D2-4FF5-9AE8-8C35FA832D80}" type="presParOf" srcId="{FECCF8CE-5C14-4F0B-AE4B-26CE3F2529E5}" destId="{33E8FE7F-192F-4FB1-B8C7-8958AB31F2C4}" srcOrd="0" destOrd="0" presId="urn:microsoft.com/office/officeart/2005/8/layout/hProcess11"/>
    <dgm:cxn modelId="{7D435D36-AC47-4965-8E0F-2EDAF15838A4}" type="presParOf" srcId="{FECCF8CE-5C14-4F0B-AE4B-26CE3F2529E5}" destId="{A7523258-2A6C-48AC-B2B4-959769E6B71F}" srcOrd="1" destOrd="0" presId="urn:microsoft.com/office/officeart/2005/8/layout/hProcess11"/>
    <dgm:cxn modelId="{E0B5A59B-77E8-47C6-95AA-C55FADCD034A}" type="presParOf" srcId="{FECCF8CE-5C14-4F0B-AE4B-26CE3F2529E5}" destId="{4976D716-A127-49D5-BA05-EE2B663D43FB}" srcOrd="2" destOrd="0" presId="urn:microsoft.com/office/officeart/2005/8/layout/hProcess11"/>
    <dgm:cxn modelId="{6A3DF78A-D2DC-4C5B-A4C2-60EDB4A978C6}" type="presParOf" srcId="{03EB7683-ECBB-4CA4-A032-9BDAC805B028}" destId="{78279F22-C547-4DA1-BECC-29B9429459FC}" srcOrd="1" destOrd="0" presId="urn:microsoft.com/office/officeart/2005/8/layout/hProcess11"/>
    <dgm:cxn modelId="{0FBCE66A-AA08-4052-9F22-50A458E2B692}" type="presParOf" srcId="{03EB7683-ECBB-4CA4-A032-9BDAC805B028}" destId="{12F551E6-E4C7-4F0E-BDA3-FE0D82F4C622}" srcOrd="2" destOrd="0" presId="urn:microsoft.com/office/officeart/2005/8/layout/hProcess11"/>
    <dgm:cxn modelId="{1016273F-5112-4723-9E64-4CEA68A35E7F}" type="presParOf" srcId="{12F551E6-E4C7-4F0E-BDA3-FE0D82F4C622}" destId="{B66349AB-5F1E-4523-B4FE-B89B2101615E}" srcOrd="0" destOrd="0" presId="urn:microsoft.com/office/officeart/2005/8/layout/hProcess11"/>
    <dgm:cxn modelId="{9096CE5D-CA5C-4726-88B4-5289D0AAFC9E}" type="presParOf" srcId="{12F551E6-E4C7-4F0E-BDA3-FE0D82F4C622}" destId="{93F2C85D-9323-48CE-B8A6-3C11B80D297D}" srcOrd="1" destOrd="0" presId="urn:microsoft.com/office/officeart/2005/8/layout/hProcess11"/>
    <dgm:cxn modelId="{33C7BB00-BB0C-4EDC-BFA9-D587CCC52EFF}" type="presParOf" srcId="{12F551E6-E4C7-4F0E-BDA3-FE0D82F4C622}" destId="{5D2462EB-9BD5-43BB-B009-06999388A8B1}" srcOrd="2" destOrd="0" presId="urn:microsoft.com/office/officeart/2005/8/layout/hProcess11"/>
    <dgm:cxn modelId="{CA33F9B0-6F43-4963-90FC-C0859EB5133C}" type="presParOf" srcId="{03EB7683-ECBB-4CA4-A032-9BDAC805B028}" destId="{D05D6691-F03C-491D-A281-3D70F74E28B5}" srcOrd="3" destOrd="0" presId="urn:microsoft.com/office/officeart/2005/8/layout/hProcess11"/>
    <dgm:cxn modelId="{847F8D9C-537C-42E4-96B3-9D613A75A895}" type="presParOf" srcId="{03EB7683-ECBB-4CA4-A032-9BDAC805B028}" destId="{D4E1C65E-F529-4C71-B60B-F4743E7D0879}" srcOrd="4" destOrd="0" presId="urn:microsoft.com/office/officeart/2005/8/layout/hProcess11"/>
    <dgm:cxn modelId="{2877DB90-9DF1-4F58-B69D-B05CEE91E977}" type="presParOf" srcId="{D4E1C65E-F529-4C71-B60B-F4743E7D0879}" destId="{B5B0A3D6-7AFF-4EF0-85D1-0AE78E0587B7}" srcOrd="0" destOrd="0" presId="urn:microsoft.com/office/officeart/2005/8/layout/hProcess11"/>
    <dgm:cxn modelId="{64572408-8213-4A29-88E9-F86E9CC7CCEE}" type="presParOf" srcId="{D4E1C65E-F529-4C71-B60B-F4743E7D0879}" destId="{30D3E9FE-B788-44AF-BC00-8526B74CFC21}" srcOrd="1" destOrd="0" presId="urn:microsoft.com/office/officeart/2005/8/layout/hProcess11"/>
    <dgm:cxn modelId="{FC7E87A8-C038-42FB-BB52-AEEC6D95DF5D}" type="presParOf" srcId="{D4E1C65E-F529-4C71-B60B-F4743E7D0879}" destId="{7390E39F-179F-4430-A5E9-E4DCC7DF976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6C489E-7964-4F3E-A7CA-50BC53885668}" type="doc">
      <dgm:prSet loTypeId="urn:microsoft.com/office/officeart/2005/8/layout/hProcess11" loCatId="process" qsTypeId="urn:microsoft.com/office/officeart/2005/8/quickstyle/simple1" qsCatId="simple" csTypeId="urn:microsoft.com/office/officeart/2005/8/colors/accent1_2" csCatId="accent1" phldr="1"/>
      <dgm:spPr/>
    </dgm:pt>
    <dgm:pt modelId="{713C8DF6-75B6-4D45-BDBE-7E9B6EEB9E45}">
      <dgm:prSet phldrT="[Text]" custT="1"/>
      <dgm:spPr/>
      <dgm:t>
        <a:bodyPr/>
        <a:lstStyle/>
        <a:p>
          <a:r>
            <a:rPr lang="en-US" sz="1800" dirty="0"/>
            <a:t>Authorization: This feature is added to verify the existence of a company using CNI number. Distinguishing feature between B2B and B2</a:t>
          </a:r>
        </a:p>
      </dgm:t>
    </dgm:pt>
    <dgm:pt modelId="{EA9660A9-E7C7-4E3D-B402-F019897F04FC}" type="parTrans" cxnId="{8086C4B4-FC61-40F4-B87A-D0C85C293387}">
      <dgm:prSet/>
      <dgm:spPr/>
      <dgm:t>
        <a:bodyPr/>
        <a:lstStyle/>
        <a:p>
          <a:endParaRPr lang="en-US"/>
        </a:p>
      </dgm:t>
    </dgm:pt>
    <dgm:pt modelId="{EFF8F480-E256-4CDC-A8F3-1C6546F5D5D9}" type="sibTrans" cxnId="{8086C4B4-FC61-40F4-B87A-D0C85C293387}">
      <dgm:prSet/>
      <dgm:spPr/>
      <dgm:t>
        <a:bodyPr/>
        <a:lstStyle/>
        <a:p>
          <a:endParaRPr lang="en-US"/>
        </a:p>
      </dgm:t>
    </dgm:pt>
    <dgm:pt modelId="{8AA2985B-720B-4A09-B1BA-EE9F3F1618ED}">
      <dgm:prSet phldrT="[Text]" custT="1"/>
      <dgm:spPr/>
      <dgm:t>
        <a:bodyPr/>
        <a:lstStyle/>
        <a:p>
          <a:endParaRPr lang="en-US" sz="1800" dirty="0"/>
        </a:p>
      </dgm:t>
    </dgm:pt>
    <dgm:pt modelId="{AA37FFF0-4DCF-43D9-8FB9-18EFC6B55E4E}" type="parTrans" cxnId="{B0B717A0-4260-43DF-9F51-A078EE4E89C6}">
      <dgm:prSet/>
      <dgm:spPr/>
      <dgm:t>
        <a:bodyPr/>
        <a:lstStyle/>
        <a:p>
          <a:endParaRPr lang="en-US"/>
        </a:p>
      </dgm:t>
    </dgm:pt>
    <dgm:pt modelId="{BF6C754F-0612-4DD2-AF72-8AFDF20B6E71}" type="sibTrans" cxnId="{B0B717A0-4260-43DF-9F51-A078EE4E89C6}">
      <dgm:prSet/>
      <dgm:spPr/>
      <dgm:t>
        <a:bodyPr/>
        <a:lstStyle/>
        <a:p>
          <a:endParaRPr lang="en-US"/>
        </a:p>
      </dgm:t>
    </dgm:pt>
    <dgm:pt modelId="{C51777C9-7FCD-43ED-8B1A-E46EE1F9B321}">
      <dgm:prSet phldrT="[Text]" custT="1"/>
      <dgm:spPr/>
      <dgm:t>
        <a:bodyPr/>
        <a:lstStyle/>
        <a:p>
          <a:r>
            <a:rPr lang="en-US" sz="1800" dirty="0"/>
            <a:t>A customer can request cancelation of order, via email, and the moderator can delete the order.</a:t>
          </a:r>
        </a:p>
      </dgm:t>
    </dgm:pt>
    <dgm:pt modelId="{BD9B7F65-4EA1-455A-980A-E8043B4BB6A5}" type="parTrans" cxnId="{6EAFF14D-18C8-4F73-B764-3341907DC908}">
      <dgm:prSet/>
      <dgm:spPr/>
      <dgm:t>
        <a:bodyPr/>
        <a:lstStyle/>
        <a:p>
          <a:endParaRPr lang="en-US"/>
        </a:p>
      </dgm:t>
    </dgm:pt>
    <dgm:pt modelId="{E290AC54-07C9-4E99-9946-BF557CA0AB6C}" type="sibTrans" cxnId="{6EAFF14D-18C8-4F73-B764-3341907DC908}">
      <dgm:prSet/>
      <dgm:spPr/>
      <dgm:t>
        <a:bodyPr/>
        <a:lstStyle/>
        <a:p>
          <a:endParaRPr lang="en-US"/>
        </a:p>
      </dgm:t>
    </dgm:pt>
    <dgm:pt modelId="{D25D9984-E35D-418E-9702-D73FFD531AD7}" type="pres">
      <dgm:prSet presAssocID="{D56C489E-7964-4F3E-A7CA-50BC53885668}" presName="Name0" presStyleCnt="0">
        <dgm:presLayoutVars>
          <dgm:dir/>
          <dgm:resizeHandles val="exact"/>
        </dgm:presLayoutVars>
      </dgm:prSet>
      <dgm:spPr/>
    </dgm:pt>
    <dgm:pt modelId="{994BA3C1-B48D-4C3D-AA13-F3F582DD6798}" type="pres">
      <dgm:prSet presAssocID="{D56C489E-7964-4F3E-A7CA-50BC53885668}" presName="arrow" presStyleLbl="bgShp" presStyleIdx="0" presStyleCnt="1" custScaleY="51083"/>
      <dgm:spPr/>
    </dgm:pt>
    <dgm:pt modelId="{A478F137-97E3-4ADF-BFD5-0DA64F271683}" type="pres">
      <dgm:prSet presAssocID="{D56C489E-7964-4F3E-A7CA-50BC53885668}" presName="points" presStyleCnt="0"/>
      <dgm:spPr/>
    </dgm:pt>
    <dgm:pt modelId="{F03E2903-585C-40E6-9BD0-ADD50EAEB81C}" type="pres">
      <dgm:prSet presAssocID="{713C8DF6-75B6-4D45-BDBE-7E9B6EEB9E45}" presName="compositeA" presStyleCnt="0"/>
      <dgm:spPr/>
    </dgm:pt>
    <dgm:pt modelId="{72D5DFBD-5D78-474E-9B3F-6CF57F36F5A7}" type="pres">
      <dgm:prSet presAssocID="{713C8DF6-75B6-4D45-BDBE-7E9B6EEB9E45}" presName="textA" presStyleLbl="revTx" presStyleIdx="0" presStyleCnt="3">
        <dgm:presLayoutVars>
          <dgm:bulletEnabled val="1"/>
        </dgm:presLayoutVars>
      </dgm:prSet>
      <dgm:spPr/>
    </dgm:pt>
    <dgm:pt modelId="{B7C162A4-C5E5-47FB-B6BE-0D7A169C1CB6}" type="pres">
      <dgm:prSet presAssocID="{713C8DF6-75B6-4D45-BDBE-7E9B6EEB9E45}" presName="circleA" presStyleLbl="node1" presStyleIdx="0" presStyleCnt="3"/>
      <dgm:spPr/>
    </dgm:pt>
    <dgm:pt modelId="{71D599C5-E53C-4808-8EF6-98052C098CE8}" type="pres">
      <dgm:prSet presAssocID="{713C8DF6-75B6-4D45-BDBE-7E9B6EEB9E45}" presName="spaceA" presStyleCnt="0"/>
      <dgm:spPr/>
    </dgm:pt>
    <dgm:pt modelId="{AEB044CD-0C69-406F-A27D-A9A47AB16595}" type="pres">
      <dgm:prSet presAssocID="{EFF8F480-E256-4CDC-A8F3-1C6546F5D5D9}" presName="space" presStyleCnt="0"/>
      <dgm:spPr/>
    </dgm:pt>
    <dgm:pt modelId="{4582F92B-28B7-4ED6-9DAC-D230928CAACD}" type="pres">
      <dgm:prSet presAssocID="{8AA2985B-720B-4A09-B1BA-EE9F3F1618ED}" presName="compositeB" presStyleCnt="0"/>
      <dgm:spPr/>
    </dgm:pt>
    <dgm:pt modelId="{E5077A6A-33D3-4B98-99B1-ECA951A3A9D9}" type="pres">
      <dgm:prSet presAssocID="{8AA2985B-720B-4A09-B1BA-EE9F3F1618ED}" presName="textB" presStyleLbl="revTx" presStyleIdx="1" presStyleCnt="3">
        <dgm:presLayoutVars>
          <dgm:bulletEnabled val="1"/>
        </dgm:presLayoutVars>
      </dgm:prSet>
      <dgm:spPr/>
    </dgm:pt>
    <dgm:pt modelId="{85AB09D5-E5C0-4C58-9ADF-8AE6FCB26C90}" type="pres">
      <dgm:prSet presAssocID="{8AA2985B-720B-4A09-B1BA-EE9F3F1618ED}" presName="circleB" presStyleLbl="node1" presStyleIdx="1" presStyleCnt="3"/>
      <dgm:spPr/>
    </dgm:pt>
    <dgm:pt modelId="{7A336925-FE54-4963-8C22-E23C3A637AEE}" type="pres">
      <dgm:prSet presAssocID="{8AA2985B-720B-4A09-B1BA-EE9F3F1618ED}" presName="spaceB" presStyleCnt="0"/>
      <dgm:spPr/>
    </dgm:pt>
    <dgm:pt modelId="{98ADF394-745A-458E-965B-1F925C627094}" type="pres">
      <dgm:prSet presAssocID="{BF6C754F-0612-4DD2-AF72-8AFDF20B6E71}" presName="space" presStyleCnt="0"/>
      <dgm:spPr/>
    </dgm:pt>
    <dgm:pt modelId="{993A7556-E295-416E-AFD8-E573A9556863}" type="pres">
      <dgm:prSet presAssocID="{C51777C9-7FCD-43ED-8B1A-E46EE1F9B321}" presName="compositeA" presStyleCnt="0"/>
      <dgm:spPr/>
    </dgm:pt>
    <dgm:pt modelId="{092CB846-BCB8-4B9C-AF93-5A56CA9776FC}" type="pres">
      <dgm:prSet presAssocID="{C51777C9-7FCD-43ED-8B1A-E46EE1F9B321}" presName="textA" presStyleLbl="revTx" presStyleIdx="2" presStyleCnt="3">
        <dgm:presLayoutVars>
          <dgm:bulletEnabled val="1"/>
        </dgm:presLayoutVars>
      </dgm:prSet>
      <dgm:spPr/>
    </dgm:pt>
    <dgm:pt modelId="{ED7C1EB9-D713-4B8E-A9F7-8192E6BDDB79}" type="pres">
      <dgm:prSet presAssocID="{C51777C9-7FCD-43ED-8B1A-E46EE1F9B321}" presName="circleA" presStyleLbl="node1" presStyleIdx="2" presStyleCnt="3"/>
      <dgm:spPr/>
    </dgm:pt>
    <dgm:pt modelId="{5475F61F-A170-4847-8452-E3276B1A55FB}" type="pres">
      <dgm:prSet presAssocID="{C51777C9-7FCD-43ED-8B1A-E46EE1F9B321}" presName="spaceA" presStyleCnt="0"/>
      <dgm:spPr/>
    </dgm:pt>
  </dgm:ptLst>
  <dgm:cxnLst>
    <dgm:cxn modelId="{D6263AA8-6C95-4D64-83D1-2E3ED6BEBA9D}" type="presOf" srcId="{D56C489E-7964-4F3E-A7CA-50BC53885668}" destId="{D25D9984-E35D-418E-9702-D73FFD531AD7}" srcOrd="0" destOrd="0" presId="urn:microsoft.com/office/officeart/2005/8/layout/hProcess11"/>
    <dgm:cxn modelId="{8086C4B4-FC61-40F4-B87A-D0C85C293387}" srcId="{D56C489E-7964-4F3E-A7CA-50BC53885668}" destId="{713C8DF6-75B6-4D45-BDBE-7E9B6EEB9E45}" srcOrd="0" destOrd="0" parTransId="{EA9660A9-E7C7-4E3D-B402-F019897F04FC}" sibTransId="{EFF8F480-E256-4CDC-A8F3-1C6546F5D5D9}"/>
    <dgm:cxn modelId="{37222BBE-41C5-4751-AAE7-D4B8FF7C982B}" type="presOf" srcId="{C51777C9-7FCD-43ED-8B1A-E46EE1F9B321}" destId="{092CB846-BCB8-4B9C-AF93-5A56CA9776FC}" srcOrd="0" destOrd="0" presId="urn:microsoft.com/office/officeart/2005/8/layout/hProcess11"/>
    <dgm:cxn modelId="{B0B717A0-4260-43DF-9F51-A078EE4E89C6}" srcId="{D56C489E-7964-4F3E-A7CA-50BC53885668}" destId="{8AA2985B-720B-4A09-B1BA-EE9F3F1618ED}" srcOrd="1" destOrd="0" parTransId="{AA37FFF0-4DCF-43D9-8FB9-18EFC6B55E4E}" sibTransId="{BF6C754F-0612-4DD2-AF72-8AFDF20B6E71}"/>
    <dgm:cxn modelId="{8A161663-FB75-4944-8D9A-5AEA6ED15704}" type="presOf" srcId="{8AA2985B-720B-4A09-B1BA-EE9F3F1618ED}" destId="{E5077A6A-33D3-4B98-99B1-ECA951A3A9D9}" srcOrd="0" destOrd="0" presId="urn:microsoft.com/office/officeart/2005/8/layout/hProcess11"/>
    <dgm:cxn modelId="{6EAFF14D-18C8-4F73-B764-3341907DC908}" srcId="{D56C489E-7964-4F3E-A7CA-50BC53885668}" destId="{C51777C9-7FCD-43ED-8B1A-E46EE1F9B321}" srcOrd="2" destOrd="0" parTransId="{BD9B7F65-4EA1-455A-980A-E8043B4BB6A5}" sibTransId="{E290AC54-07C9-4E99-9946-BF557CA0AB6C}"/>
    <dgm:cxn modelId="{91A81410-E998-433C-85AB-19E22A12DC5A}" type="presOf" srcId="{713C8DF6-75B6-4D45-BDBE-7E9B6EEB9E45}" destId="{72D5DFBD-5D78-474E-9B3F-6CF57F36F5A7}" srcOrd="0" destOrd="0" presId="urn:microsoft.com/office/officeart/2005/8/layout/hProcess11"/>
    <dgm:cxn modelId="{A1579BF1-8EC1-481D-B198-9AA16A7B8FA9}" type="presParOf" srcId="{D25D9984-E35D-418E-9702-D73FFD531AD7}" destId="{994BA3C1-B48D-4C3D-AA13-F3F582DD6798}" srcOrd="0" destOrd="0" presId="urn:microsoft.com/office/officeart/2005/8/layout/hProcess11"/>
    <dgm:cxn modelId="{934B7430-D7E4-4D3E-AA31-6C50A9CCF878}" type="presParOf" srcId="{D25D9984-E35D-418E-9702-D73FFD531AD7}" destId="{A478F137-97E3-4ADF-BFD5-0DA64F271683}" srcOrd="1" destOrd="0" presId="urn:microsoft.com/office/officeart/2005/8/layout/hProcess11"/>
    <dgm:cxn modelId="{601D33B6-CF55-428B-B24B-A49DEACC57CF}" type="presParOf" srcId="{A478F137-97E3-4ADF-BFD5-0DA64F271683}" destId="{F03E2903-585C-40E6-9BD0-ADD50EAEB81C}" srcOrd="0" destOrd="0" presId="urn:microsoft.com/office/officeart/2005/8/layout/hProcess11"/>
    <dgm:cxn modelId="{F847CE24-5556-46C9-B3AE-1B8871593657}" type="presParOf" srcId="{F03E2903-585C-40E6-9BD0-ADD50EAEB81C}" destId="{72D5DFBD-5D78-474E-9B3F-6CF57F36F5A7}" srcOrd="0" destOrd="0" presId="urn:microsoft.com/office/officeart/2005/8/layout/hProcess11"/>
    <dgm:cxn modelId="{FBE515A5-0EAA-49C8-B5F9-BB020EAD08F6}" type="presParOf" srcId="{F03E2903-585C-40E6-9BD0-ADD50EAEB81C}" destId="{B7C162A4-C5E5-47FB-B6BE-0D7A169C1CB6}" srcOrd="1" destOrd="0" presId="urn:microsoft.com/office/officeart/2005/8/layout/hProcess11"/>
    <dgm:cxn modelId="{22B84B18-8FC5-433B-AA3B-750C2BEE04CC}" type="presParOf" srcId="{F03E2903-585C-40E6-9BD0-ADD50EAEB81C}" destId="{71D599C5-E53C-4808-8EF6-98052C098CE8}" srcOrd="2" destOrd="0" presId="urn:microsoft.com/office/officeart/2005/8/layout/hProcess11"/>
    <dgm:cxn modelId="{AA094B0D-38AD-44BC-8409-FD95404D11A8}" type="presParOf" srcId="{A478F137-97E3-4ADF-BFD5-0DA64F271683}" destId="{AEB044CD-0C69-406F-A27D-A9A47AB16595}" srcOrd="1" destOrd="0" presId="urn:microsoft.com/office/officeart/2005/8/layout/hProcess11"/>
    <dgm:cxn modelId="{6E7708D4-28D0-44D9-87E8-AA040B62327C}" type="presParOf" srcId="{A478F137-97E3-4ADF-BFD5-0DA64F271683}" destId="{4582F92B-28B7-4ED6-9DAC-D230928CAACD}" srcOrd="2" destOrd="0" presId="urn:microsoft.com/office/officeart/2005/8/layout/hProcess11"/>
    <dgm:cxn modelId="{7D832F02-7B32-44B5-8A66-9FED0691E38F}" type="presParOf" srcId="{4582F92B-28B7-4ED6-9DAC-D230928CAACD}" destId="{E5077A6A-33D3-4B98-99B1-ECA951A3A9D9}" srcOrd="0" destOrd="0" presId="urn:microsoft.com/office/officeart/2005/8/layout/hProcess11"/>
    <dgm:cxn modelId="{907B54CC-1A41-45B3-B4E4-E61ADC7B6F8D}" type="presParOf" srcId="{4582F92B-28B7-4ED6-9DAC-D230928CAACD}" destId="{85AB09D5-E5C0-4C58-9ADF-8AE6FCB26C90}" srcOrd="1" destOrd="0" presId="urn:microsoft.com/office/officeart/2005/8/layout/hProcess11"/>
    <dgm:cxn modelId="{04D2E0F6-CF9B-4FDC-82E8-1E58446E8AD6}" type="presParOf" srcId="{4582F92B-28B7-4ED6-9DAC-D230928CAACD}" destId="{7A336925-FE54-4963-8C22-E23C3A637AEE}" srcOrd="2" destOrd="0" presId="urn:microsoft.com/office/officeart/2005/8/layout/hProcess11"/>
    <dgm:cxn modelId="{0AC2A2C6-C295-4A23-B3D7-F387696AA7FA}" type="presParOf" srcId="{A478F137-97E3-4ADF-BFD5-0DA64F271683}" destId="{98ADF394-745A-458E-965B-1F925C627094}" srcOrd="3" destOrd="0" presId="urn:microsoft.com/office/officeart/2005/8/layout/hProcess11"/>
    <dgm:cxn modelId="{F7D4ABE2-7659-4BD8-9DF9-EDFE2CED2A1B}" type="presParOf" srcId="{A478F137-97E3-4ADF-BFD5-0DA64F271683}" destId="{993A7556-E295-416E-AFD8-E573A9556863}" srcOrd="4" destOrd="0" presId="urn:microsoft.com/office/officeart/2005/8/layout/hProcess11"/>
    <dgm:cxn modelId="{615FBB76-FF06-4746-B479-ED505B820B39}" type="presParOf" srcId="{993A7556-E295-416E-AFD8-E573A9556863}" destId="{092CB846-BCB8-4B9C-AF93-5A56CA9776FC}" srcOrd="0" destOrd="0" presId="urn:microsoft.com/office/officeart/2005/8/layout/hProcess11"/>
    <dgm:cxn modelId="{A96AEACA-587A-4E4F-A445-80839A7F3B08}" type="presParOf" srcId="{993A7556-E295-416E-AFD8-E573A9556863}" destId="{ED7C1EB9-D713-4B8E-A9F7-8192E6BDDB79}" srcOrd="1" destOrd="0" presId="urn:microsoft.com/office/officeart/2005/8/layout/hProcess11"/>
    <dgm:cxn modelId="{FA041D16-17E3-4EE8-829C-55B3EC40D894}" type="presParOf" srcId="{993A7556-E295-416E-AFD8-E573A9556863}" destId="{5475F61F-A170-4847-8452-E3276B1A55F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C151F-7AF5-4AD7-AC9A-39255C7D277A}">
      <dsp:nvSpPr>
        <dsp:cNvPr id="0" name=""/>
        <dsp:cNvSpPr/>
      </dsp:nvSpPr>
      <dsp:spPr>
        <a:xfrm>
          <a:off x="613544" y="2232625"/>
          <a:ext cx="2317715"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E0A79-32CD-43D2-8928-6351252E2701}">
      <dsp:nvSpPr>
        <dsp:cNvPr id="0" name=""/>
        <dsp:cNvSpPr/>
      </dsp:nvSpPr>
      <dsp:spPr>
        <a:xfrm>
          <a:off x="804390" y="3019745"/>
          <a:ext cx="2068887" cy="3823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Analysis of </a:t>
          </a:r>
          <a:r>
            <a:rPr lang="en-US" sz="1600" kern="1200" dirty="0" err="1"/>
            <a:t>Requirments</a:t>
          </a:r>
          <a:endParaRPr lang="en-US" sz="1600" kern="1200" dirty="0"/>
        </a:p>
      </dsp:txBody>
      <dsp:txXfrm>
        <a:off x="815589" y="3030944"/>
        <a:ext cx="2046489" cy="359960"/>
      </dsp:txXfrm>
    </dsp:sp>
    <dsp:sp modelId="{FD0DC5F6-A970-4A00-B7DC-B1C8FAB7D20B}">
      <dsp:nvSpPr>
        <dsp:cNvPr id="0" name=""/>
        <dsp:cNvSpPr/>
      </dsp:nvSpPr>
      <dsp:spPr>
        <a:xfrm>
          <a:off x="3110998" y="2232620"/>
          <a:ext cx="2130839"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75180-B56E-41ED-B94A-5FD5926C4AD4}">
      <dsp:nvSpPr>
        <dsp:cNvPr id="0" name=""/>
        <dsp:cNvSpPr/>
      </dsp:nvSpPr>
      <dsp:spPr>
        <a:xfrm>
          <a:off x="3404182" y="2964827"/>
          <a:ext cx="1502229" cy="4562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Design</a:t>
          </a:r>
        </a:p>
      </dsp:txBody>
      <dsp:txXfrm>
        <a:off x="3417545" y="2978190"/>
        <a:ext cx="1475503" cy="429524"/>
      </dsp:txXfrm>
    </dsp:sp>
    <dsp:sp modelId="{6B7232FF-6F07-42B3-9614-D57F4340FCF4}">
      <dsp:nvSpPr>
        <dsp:cNvPr id="0" name=""/>
        <dsp:cNvSpPr/>
      </dsp:nvSpPr>
      <dsp:spPr>
        <a:xfrm>
          <a:off x="5225630" y="2244757"/>
          <a:ext cx="2142884" cy="491007"/>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F4EB4-C7D2-4802-9D74-2E445F7A4FE6}">
      <dsp:nvSpPr>
        <dsp:cNvPr id="0" name=""/>
        <dsp:cNvSpPr/>
      </dsp:nvSpPr>
      <dsp:spPr>
        <a:xfrm>
          <a:off x="5337865" y="2961498"/>
          <a:ext cx="2352748" cy="43873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Basic Functionalities</a:t>
          </a:r>
        </a:p>
      </dsp:txBody>
      <dsp:txXfrm>
        <a:off x="5350715" y="2974348"/>
        <a:ext cx="2327048" cy="413032"/>
      </dsp:txXfrm>
    </dsp:sp>
    <dsp:sp modelId="{AA244E2A-BFA3-4DB9-8F7C-D04BCA9D4DCB}">
      <dsp:nvSpPr>
        <dsp:cNvPr id="0" name=""/>
        <dsp:cNvSpPr/>
      </dsp:nvSpPr>
      <dsp:spPr>
        <a:xfrm>
          <a:off x="7383698" y="2213973"/>
          <a:ext cx="1980433" cy="524749"/>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E09F2F-187F-4DC6-87A2-E51D3563E7A5}">
      <dsp:nvSpPr>
        <dsp:cNvPr id="0" name=""/>
        <dsp:cNvSpPr/>
      </dsp:nvSpPr>
      <dsp:spPr>
        <a:xfrm>
          <a:off x="7073316" y="3507501"/>
          <a:ext cx="2050362" cy="7504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Advance Features and Testing</a:t>
          </a:r>
        </a:p>
      </dsp:txBody>
      <dsp:txXfrm>
        <a:off x="7095295" y="3529480"/>
        <a:ext cx="2006404" cy="706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5DD0D-EE48-4A73-8C9C-F666D1958393}">
      <dsp:nvSpPr>
        <dsp:cNvPr id="0" name=""/>
        <dsp:cNvSpPr/>
      </dsp:nvSpPr>
      <dsp:spPr>
        <a:xfrm>
          <a:off x="0" y="2206416"/>
          <a:ext cx="9438640" cy="110744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1DA49-A720-4CDA-991A-22EEDBF5C6AF}">
      <dsp:nvSpPr>
        <dsp:cNvPr id="0" name=""/>
        <dsp:cNvSpPr/>
      </dsp:nvSpPr>
      <dsp:spPr>
        <a:xfrm>
          <a:off x="14" y="130893"/>
          <a:ext cx="273757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Understanding The Project: Understanding the idea behind the project, and the vision behind a B2B e-commerce website that caters to small and medium scale IT companies.</a:t>
          </a:r>
        </a:p>
      </dsp:txBody>
      <dsp:txXfrm>
        <a:off x="14" y="130893"/>
        <a:ext cx="2737574" cy="2167466"/>
      </dsp:txXfrm>
    </dsp:sp>
    <dsp:sp modelId="{E5D92619-2BC7-4C1C-8CEA-A0E1E414C8E2}">
      <dsp:nvSpPr>
        <dsp:cNvPr id="0" name=""/>
        <dsp:cNvSpPr/>
      </dsp:nvSpPr>
      <dsp:spPr>
        <a:xfrm>
          <a:off x="1102001"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91CC5-D067-48A8-9140-7C50680AC4E3}">
      <dsp:nvSpPr>
        <dsp:cNvPr id="0" name=""/>
        <dsp:cNvSpPr/>
      </dsp:nvSpPr>
      <dsp:spPr>
        <a:xfrm>
          <a:off x="1994692" y="3230891"/>
          <a:ext cx="273757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Requirements: Talking to the client about the product they have in mind, and coming up with the project requirements accordingly  </a:t>
          </a:r>
        </a:p>
      </dsp:txBody>
      <dsp:txXfrm>
        <a:off x="1994692" y="3230891"/>
        <a:ext cx="2737574" cy="2167466"/>
      </dsp:txXfrm>
    </dsp:sp>
    <dsp:sp modelId="{39A1F17D-6786-42D2-91E7-9C3EDEFC4B5F}">
      <dsp:nvSpPr>
        <dsp:cNvPr id="0" name=""/>
        <dsp:cNvSpPr/>
      </dsp:nvSpPr>
      <dsp:spPr>
        <a:xfrm>
          <a:off x="3204294" y="248908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807A7-AB21-4BCD-BD20-6903E6F0A734}">
      <dsp:nvSpPr>
        <dsp:cNvPr id="0" name=""/>
        <dsp:cNvSpPr/>
      </dsp:nvSpPr>
      <dsp:spPr>
        <a:xfrm>
          <a:off x="4594813" y="233696"/>
          <a:ext cx="273757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Working on the design of the project. </a:t>
          </a:r>
        </a:p>
      </dsp:txBody>
      <dsp:txXfrm>
        <a:off x="4594813" y="233696"/>
        <a:ext cx="2737574" cy="2167466"/>
      </dsp:txXfrm>
    </dsp:sp>
    <dsp:sp modelId="{A978EB43-6C40-42B1-8369-BDADBB749417}">
      <dsp:nvSpPr>
        <dsp:cNvPr id="0" name=""/>
        <dsp:cNvSpPr/>
      </dsp:nvSpPr>
      <dsp:spPr>
        <a:xfrm>
          <a:off x="5519568" y="246888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D1288-DF10-4601-A3D8-4D243AD84F3C}">
      <dsp:nvSpPr>
        <dsp:cNvPr id="0" name=""/>
        <dsp:cNvSpPr/>
      </dsp:nvSpPr>
      <dsp:spPr>
        <a:xfrm>
          <a:off x="0" y="2235635"/>
          <a:ext cx="9316719" cy="103517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8FE7F-192F-4FB1-B8C7-8958AB31F2C4}">
      <dsp:nvSpPr>
        <dsp:cNvPr id="0" name=""/>
        <dsp:cNvSpPr/>
      </dsp:nvSpPr>
      <dsp:spPr>
        <a:xfrm>
          <a:off x="4094" y="0"/>
          <a:ext cx="2702212" cy="218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endParaRPr lang="en-US" sz="1800" kern="1200" dirty="0"/>
        </a:p>
      </dsp:txBody>
      <dsp:txXfrm>
        <a:off x="4094" y="0"/>
        <a:ext cx="2702212" cy="2187060"/>
      </dsp:txXfrm>
    </dsp:sp>
    <dsp:sp modelId="{A7523258-2A6C-48AC-B2B4-959769E6B71F}">
      <dsp:nvSpPr>
        <dsp:cNvPr id="0" name=""/>
        <dsp:cNvSpPr/>
      </dsp:nvSpPr>
      <dsp:spPr>
        <a:xfrm>
          <a:off x="1081818" y="2460443"/>
          <a:ext cx="546765" cy="546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349AB-5F1E-4523-B4FE-B89B2101615E}">
      <dsp:nvSpPr>
        <dsp:cNvPr id="0" name=""/>
        <dsp:cNvSpPr/>
      </dsp:nvSpPr>
      <dsp:spPr>
        <a:xfrm>
          <a:off x="2055357" y="3270268"/>
          <a:ext cx="2039116" cy="218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en-US" sz="1800" kern="1200" dirty="0"/>
        </a:p>
      </dsp:txBody>
      <dsp:txXfrm>
        <a:off x="2055357" y="3270268"/>
        <a:ext cx="2039116" cy="2187060"/>
      </dsp:txXfrm>
    </dsp:sp>
    <dsp:sp modelId="{93F2C85D-9323-48CE-B8A6-3C11B80D297D}">
      <dsp:nvSpPr>
        <dsp:cNvPr id="0" name=""/>
        <dsp:cNvSpPr/>
      </dsp:nvSpPr>
      <dsp:spPr>
        <a:xfrm>
          <a:off x="2711424" y="2479831"/>
          <a:ext cx="546765" cy="546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0A3D6-7AFF-4EF0-85D1-0AE78E0587B7}">
      <dsp:nvSpPr>
        <dsp:cNvPr id="0" name=""/>
        <dsp:cNvSpPr/>
      </dsp:nvSpPr>
      <dsp:spPr>
        <a:xfrm>
          <a:off x="3504513" y="142137"/>
          <a:ext cx="2702212" cy="218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endParaRPr lang="en-US" sz="1800" kern="1200" dirty="0"/>
        </a:p>
      </dsp:txBody>
      <dsp:txXfrm>
        <a:off x="3504513" y="142137"/>
        <a:ext cx="2702212" cy="2187060"/>
      </dsp:txXfrm>
    </dsp:sp>
    <dsp:sp modelId="{30D3E9FE-B788-44AF-BC00-8526B74CFC21}">
      <dsp:nvSpPr>
        <dsp:cNvPr id="0" name=""/>
        <dsp:cNvSpPr/>
      </dsp:nvSpPr>
      <dsp:spPr>
        <a:xfrm>
          <a:off x="4280662" y="2479831"/>
          <a:ext cx="546765" cy="546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BA3C1-B48D-4C3D-AA13-F3F582DD6798}">
      <dsp:nvSpPr>
        <dsp:cNvPr id="0" name=""/>
        <dsp:cNvSpPr/>
      </dsp:nvSpPr>
      <dsp:spPr>
        <a:xfrm>
          <a:off x="0" y="2155729"/>
          <a:ext cx="9946640" cy="110720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5DFBD-5D78-474E-9B3F-6CF57F36F5A7}">
      <dsp:nvSpPr>
        <dsp:cNvPr id="0" name=""/>
        <dsp:cNvSpPr/>
      </dsp:nvSpPr>
      <dsp:spPr>
        <a:xfrm>
          <a:off x="4371" y="0"/>
          <a:ext cx="288491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Authorization: This feature is added to verify the existence of a company using CNI number. Distinguishing feature between B2B and B2</a:t>
          </a:r>
        </a:p>
      </dsp:txBody>
      <dsp:txXfrm>
        <a:off x="4371" y="0"/>
        <a:ext cx="2884914" cy="2167466"/>
      </dsp:txXfrm>
    </dsp:sp>
    <dsp:sp modelId="{B7C162A4-C5E5-47FB-B6BE-0D7A169C1CB6}">
      <dsp:nvSpPr>
        <dsp:cNvPr id="0" name=""/>
        <dsp:cNvSpPr/>
      </dsp:nvSpPr>
      <dsp:spPr>
        <a:xfrm>
          <a:off x="1175894"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77A6A-33D3-4B98-99B1-ECA951A3A9D9}">
      <dsp:nvSpPr>
        <dsp:cNvPr id="0" name=""/>
        <dsp:cNvSpPr/>
      </dsp:nvSpPr>
      <dsp:spPr>
        <a:xfrm>
          <a:off x="3033530" y="3251200"/>
          <a:ext cx="288491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en-US" sz="1800" kern="1200" dirty="0"/>
        </a:p>
      </dsp:txBody>
      <dsp:txXfrm>
        <a:off x="3033530" y="3251200"/>
        <a:ext cx="2884914" cy="2167466"/>
      </dsp:txXfrm>
    </dsp:sp>
    <dsp:sp modelId="{85AB09D5-E5C0-4C58-9ADF-8AE6FCB26C90}">
      <dsp:nvSpPr>
        <dsp:cNvPr id="0" name=""/>
        <dsp:cNvSpPr/>
      </dsp:nvSpPr>
      <dsp:spPr>
        <a:xfrm>
          <a:off x="4205054"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2CB846-BCB8-4B9C-AF93-5A56CA9776FC}">
      <dsp:nvSpPr>
        <dsp:cNvPr id="0" name=""/>
        <dsp:cNvSpPr/>
      </dsp:nvSpPr>
      <dsp:spPr>
        <a:xfrm>
          <a:off x="6062690" y="0"/>
          <a:ext cx="288491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A customer can request cancelation of order, via email, and the moderator can delete the order.</a:t>
          </a:r>
        </a:p>
      </dsp:txBody>
      <dsp:txXfrm>
        <a:off x="6062690" y="0"/>
        <a:ext cx="2884914" cy="2167466"/>
      </dsp:txXfrm>
    </dsp:sp>
    <dsp:sp modelId="{ED7C1EB9-D713-4B8E-A9F7-8192E6BDDB79}">
      <dsp:nvSpPr>
        <dsp:cNvPr id="0" name=""/>
        <dsp:cNvSpPr/>
      </dsp:nvSpPr>
      <dsp:spPr>
        <a:xfrm>
          <a:off x="7234214"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CA51AF-AA68-42B9-806F-56AD61360C3D}" type="datetime1">
              <a:rPr lang="en-US" smtClean="0"/>
              <a:t>11/14/2016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A9963C-C20C-412E-9BFE-CC18305F9C81}" type="slidenum">
              <a:rPr lang="en-US" smtClean="0"/>
              <a:t>‹#›</a:t>
            </a:fld>
            <a:endParaRPr lang="en-US"/>
          </a:p>
        </p:txBody>
      </p:sp>
    </p:spTree>
    <p:extLst>
      <p:ext uri="{BB962C8B-B14F-4D97-AF65-F5344CB8AC3E}">
        <p14:creationId xmlns:p14="http://schemas.microsoft.com/office/powerpoint/2010/main" val="2496099284"/>
      </p:ext>
    </p:extLst>
  </p:cSld>
  <p:clrMap bg1="lt1" tx1="dk1" bg2="lt2" tx2="dk2" accent1="accent1" accent2="accent2" accent3="accent3" accent4="accent4" accent5="accent5" accent6="accent6" hlink="hlink" folHlink="folHlink"/>
  <p:hf sldNum="0"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2.022"/>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9370 9200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349"/>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661"/>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BDC05-9DAF-4826-B977-C3834958BD68}" type="datetime1">
              <a:rPr lang="en-US" smtClean="0"/>
              <a:t>11/14/2016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292C3-338D-4BA3-8C41-4B7FC8543F76}" type="slidenum">
              <a:rPr lang="en-US" smtClean="0"/>
              <a:t>‹#›</a:t>
            </a:fld>
            <a:endParaRPr lang="en-US"/>
          </a:p>
        </p:txBody>
      </p:sp>
    </p:spTree>
    <p:extLst>
      <p:ext uri="{BB962C8B-B14F-4D97-AF65-F5344CB8AC3E}">
        <p14:creationId xmlns:p14="http://schemas.microsoft.com/office/powerpoint/2010/main" val="1228323563"/>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07390-D114-4C6A-82B5-BBE5CE6A72DC}" type="datetime1">
              <a:rPr lang="en-US" smtClean="0"/>
              <a:t>11/14/2016</a:t>
            </a:fld>
            <a:endParaRPr lang="en-US"/>
          </a:p>
        </p:txBody>
      </p:sp>
      <p:sp>
        <p:nvSpPr>
          <p:cNvPr id="5" name="Footer Placeholder 4"/>
          <p:cNvSpPr>
            <a:spLocks noGrp="1"/>
          </p:cNvSpPr>
          <p:nvPr>
            <p:ph type="ftr" sz="quarter" idx="11"/>
          </p:nvPr>
        </p:nvSpPr>
        <p:spPr>
          <a:xfrm>
            <a:off x="1451579" y="329307"/>
            <a:ext cx="5626774" cy="309201"/>
          </a:xfrm>
        </p:spPr>
        <p:txBody>
          <a:bodyPr/>
          <a:lstStyle/>
          <a:p>
            <a:r>
              <a:rPr lang="en-US"/>
              <a:t>MSME Cloud</a:t>
            </a:r>
          </a:p>
        </p:txBody>
      </p:sp>
      <p:sp>
        <p:nvSpPr>
          <p:cNvPr id="6" name="Slide Number Placeholder 5"/>
          <p:cNvSpPr>
            <a:spLocks noGrp="1"/>
          </p:cNvSpPr>
          <p:nvPr>
            <p:ph type="sldNum" sz="quarter" idx="12"/>
          </p:nvPr>
        </p:nvSpPr>
        <p:spPr>
          <a:xfrm>
            <a:off x="476834" y="798973"/>
            <a:ext cx="811019" cy="503578"/>
          </a:xfrm>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54666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831AB-B0E6-45A1-8D60-6C7E158314CB}"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45893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E280A-FC5F-4C8C-9A15-2C1A10B50908}"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63540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BA214-CBB9-4BE5-BA15-E493E9ECDA1F}"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72948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3D55B-D836-45B4-B936-DA78D1F89681}"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96199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73161-BF48-4441-8857-5F2F25A2B294}" type="datetime1">
              <a:rPr lang="en-US" smtClean="0"/>
              <a:t>11/14/2016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87746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639B9-51FD-4C31-8647-28994D994B4F}" type="datetime1">
              <a:rPr lang="en-US" smtClean="0"/>
              <a:t>11/14/2016</a:t>
            </a:fld>
            <a:endParaRPr lang="en-US"/>
          </a:p>
        </p:txBody>
      </p:sp>
      <p:sp>
        <p:nvSpPr>
          <p:cNvPr id="8" name="Footer Placeholder 7"/>
          <p:cNvSpPr>
            <a:spLocks noGrp="1"/>
          </p:cNvSpPr>
          <p:nvPr>
            <p:ph type="ftr" sz="quarter" idx="11"/>
          </p:nvPr>
        </p:nvSpPr>
        <p:spPr/>
        <p:txBody>
          <a:bodyPr/>
          <a:lstStyle/>
          <a:p>
            <a:r>
              <a:rPr lang="en-US"/>
              <a:t>MSME Cloud</a:t>
            </a:r>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77874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2592E-1EA5-47BE-850B-F6BF4338D92D}" type="datetime1">
              <a:rPr lang="en-US" smtClean="0"/>
              <a:t>11/14/2016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Slide Number Placeholder 4"/>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408009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Slide Number Placeholder 3"/>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5242677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3EA9DC-2DEA-4F86-883C-AD49D5C5EDA4}" type="datetime1">
              <a:rPr lang="en-US" smtClean="0"/>
              <a:t>11/14/2016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92252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DD2A40-0ED9-42F1-A3A6-B0E87AFA8A08}" type="datetime1">
              <a:rPr lang="en-US" smtClean="0"/>
              <a:t>11/14/2016</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54430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28491E-9044-42F5-A2E8-AC6EC439F5CA}" type="datetime1">
              <a:rPr lang="en-US" smtClean="0"/>
              <a:t>11/14/2016</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MSME Cloud</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BA51F7-FDE6-4140-B874-4C56724C1AB8}"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708519"/>
      </p:ext>
    </p:extLst>
  </p:cSld>
  <p:clrMap bg1="dk1" tx1="lt1" bg2="dk2"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688021" y="6470880"/>
            <a:ext cx="2010103" cy="267170"/>
          </a:xfrm>
        </p:spPr>
        <p:txBody>
          <a:bodyPr/>
          <a:lstStyle/>
          <a:p>
            <a:fld id="{0B4DA7F7-979E-465E-9545-8598E5A326FB}" type="datetime1">
              <a:rPr lang="en-US" smtClean="0"/>
              <a:t>11/14/2016</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6552640" y="6470880"/>
              <a:ext cx="0" cy="360"/>
            </p14:xfrm>
          </p:contentPart>
        </mc:Choice>
        <mc:Fallback xmlns="">
          <p:pic>
            <p:nvPicPr>
              <p:cNvPr id="6" name="Ink 5"/>
              <p:cNvPicPr/>
              <p:nvPr/>
            </p:nvPicPr>
            <p:blipFill/>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3982240" y="6623520"/>
              <a:ext cx="0" cy="360"/>
            </p14:xfrm>
          </p:contentPart>
        </mc:Choice>
        <mc:Fallback xmlns="">
          <p:pic>
            <p:nvPicPr>
              <p:cNvPr id="7" name="Ink 6"/>
              <p:cNvPicPr/>
              <p:nvPr/>
            </p:nvPicPr>
            <p:blipFill/>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982240" y="6623520"/>
              <a:ext cx="0" cy="360"/>
            </p14:xfrm>
          </p:contentPart>
        </mc:Choice>
        <mc:Fallback xmlns="">
          <p:pic>
            <p:nvPicPr>
              <p:cNvPr id="8" name="Ink 7"/>
              <p:cNvPicPr/>
              <p:nvPr/>
            </p:nvPicPr>
            <p:blipFill/>
            <p:spPr/>
          </p:pic>
        </mc:Fallback>
      </mc:AlternateContent>
      <p:sp>
        <p:nvSpPr>
          <p:cNvPr id="10" name="Rectangle 9"/>
          <p:cNvSpPr/>
          <p:nvPr/>
        </p:nvSpPr>
        <p:spPr>
          <a:xfrm>
            <a:off x="328013" y="-81561"/>
            <a:ext cx="5969875" cy="1323439"/>
          </a:xfrm>
          <a:prstGeom prst="rect">
            <a:avLst/>
          </a:prstGeom>
          <a:noFill/>
          <a:scene3d>
            <a:camera prst="orthographicFront"/>
            <a:lightRig rig="threePt" dir="t"/>
          </a:scene3d>
          <a:sp3d>
            <a:bevelT w="19050"/>
          </a:sp3d>
        </p:spPr>
        <p:txBody>
          <a:bodyPr wrap="square" lIns="91440" tIns="45720" rIns="91440" bIns="45720">
            <a:spAutoFit/>
          </a:bodyPr>
          <a:lstStyle/>
          <a:p>
            <a:pPr algn="ctr"/>
            <a:r>
              <a:rPr lang="en-US" sz="5400" b="1" cap="none" spc="50" dirty="0">
                <a:ln w="0"/>
                <a:solidFill>
                  <a:schemeClr val="accent6">
                    <a:lumMod val="75000"/>
                  </a:schemeClr>
                </a:solidFill>
                <a:effectLst>
                  <a:innerShdw blurRad="63500" dist="50800" dir="13500000">
                    <a:srgbClr val="000000">
                      <a:alpha val="50000"/>
                    </a:srgbClr>
                  </a:innerShdw>
                </a:effectLst>
              </a:rPr>
              <a:t>MSME </a:t>
            </a:r>
            <a:r>
              <a:rPr lang="en-US" sz="8000" b="1" cap="none" spc="50" dirty="0">
                <a:ln w="0"/>
                <a:solidFill>
                  <a:schemeClr val="accent6">
                    <a:lumMod val="75000"/>
                  </a:schemeClr>
                </a:solidFill>
                <a:effectLst>
                  <a:innerShdw blurRad="63500" dist="50800" dir="13500000">
                    <a:srgbClr val="000000">
                      <a:alpha val="50000"/>
                    </a:srgbClr>
                  </a:innerShdw>
                </a:effectLst>
              </a:rPr>
              <a:t>Cloud</a:t>
            </a:r>
          </a:p>
        </p:txBody>
      </p:sp>
      <p:sp>
        <p:nvSpPr>
          <p:cNvPr id="13" name="Rectangle 12"/>
          <p:cNvSpPr/>
          <p:nvPr/>
        </p:nvSpPr>
        <p:spPr>
          <a:xfrm>
            <a:off x="-222987" y="749435"/>
            <a:ext cx="6176747" cy="984885"/>
          </a:xfrm>
          <a:prstGeom prst="rect">
            <a:avLst/>
          </a:prstGeom>
          <a:noFill/>
        </p:spPr>
        <p:txBody>
          <a:bodyPr wrap="square">
            <a:spAutoFit/>
          </a:bodyPr>
          <a:lstStyle/>
          <a:p>
            <a:pPr algn="ct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B2B</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E-Commerce</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Portal</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for</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IT</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Products</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and</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Services</a:t>
            </a:r>
          </a:p>
        </p:txBody>
      </p:sp>
    </p:spTree>
    <p:extLst>
      <p:ext uri="{BB962C8B-B14F-4D97-AF65-F5344CB8AC3E}">
        <p14:creationId xmlns:p14="http://schemas.microsoft.com/office/powerpoint/2010/main" val="69789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11/14/2016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3111565" y="541774"/>
            <a:ext cx="6131422" cy="769441"/>
          </a:xfrm>
          <a:prstGeom prst="rect">
            <a:avLst/>
          </a:prstGeom>
        </p:spPr>
        <p:txBody>
          <a:bodyPr wrap="none">
            <a:spAutoFit/>
          </a:bodyPr>
          <a:lstStyle/>
          <a:p>
            <a:pPr algn="ctr"/>
            <a:r>
              <a:rPr lang="en-US" sz="4400" dirty="0">
                <a:ln w="0"/>
                <a:solidFill>
                  <a:schemeClr val="accent1"/>
                </a:solidFill>
                <a:effectLst>
                  <a:outerShdw blurRad="38100" dist="25400" dir="5400000" algn="ctr" rotWithShape="0">
                    <a:srgbClr val="6E747A">
                      <a:alpha val="43000"/>
                    </a:srgbClr>
                  </a:outerShdw>
                </a:effectLst>
              </a:rPr>
              <a:t>Feature Requirements </a:t>
            </a:r>
          </a:p>
        </p:txBody>
      </p:sp>
      <p:sp>
        <p:nvSpPr>
          <p:cNvPr id="6" name="TextBox 5"/>
          <p:cNvSpPr txBox="1"/>
          <p:nvPr/>
        </p:nvSpPr>
        <p:spPr>
          <a:xfrm>
            <a:off x="1574799" y="1971040"/>
            <a:ext cx="9290237" cy="397031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User can view, browse, and search for items.</a:t>
            </a:r>
          </a:p>
          <a:p>
            <a:pPr marL="285750" indent="-285750">
              <a:buFont typeface="Wingdings" panose="05000000000000000000" pitchFamily="2" charset="2"/>
              <a:buChar char="q"/>
            </a:pPr>
            <a:r>
              <a:rPr lang="en-US" sz="2400" dirty="0"/>
              <a:t>Items can be added to shopping cart and wish list.</a:t>
            </a:r>
          </a:p>
          <a:p>
            <a:pPr marL="285750" indent="-285750">
              <a:buFont typeface="Wingdings" panose="05000000000000000000" pitchFamily="2" charset="2"/>
              <a:buChar char="q"/>
            </a:pPr>
            <a:r>
              <a:rPr lang="en-US" sz="2400" dirty="0"/>
              <a:t>User can register, sign in, check out and use the remember me feature.</a:t>
            </a:r>
          </a:p>
          <a:p>
            <a:pPr marL="285750" indent="-285750">
              <a:buFont typeface="Wingdings" panose="05000000000000000000" pitchFamily="2" charset="2"/>
              <a:buChar char="q"/>
            </a:pPr>
            <a:r>
              <a:rPr lang="en-US" sz="2400" dirty="0"/>
              <a:t>Shopping cart can be viewed and updated.</a:t>
            </a:r>
          </a:p>
          <a:p>
            <a:pPr marL="285750" indent="-285750">
              <a:buFont typeface="Wingdings" panose="05000000000000000000" pitchFamily="2" charset="2"/>
              <a:buChar char="q"/>
            </a:pPr>
            <a:r>
              <a:rPr lang="en-US" sz="2400" dirty="0"/>
              <a:t>The total can be calculated, including the taxes and shipment prices.</a:t>
            </a:r>
          </a:p>
          <a:p>
            <a:pPr marL="285750" indent="-285750">
              <a:buFont typeface="Wingdings" panose="05000000000000000000" pitchFamily="2" charset="2"/>
              <a:buChar char="q"/>
            </a:pPr>
            <a:r>
              <a:rPr lang="en-US" sz="2400" dirty="0"/>
              <a:t>Payment can be made offline.</a:t>
            </a:r>
          </a:p>
          <a:p>
            <a:pPr marL="285750" indent="-285750">
              <a:buFont typeface="Wingdings" panose="05000000000000000000" pitchFamily="2" charset="2"/>
              <a:buChar char="q"/>
            </a:pPr>
            <a:r>
              <a:rPr lang="en-US" sz="2400" dirty="0"/>
              <a:t>PDF generation of the products present in cart.</a:t>
            </a:r>
          </a:p>
          <a:p>
            <a:pPr marL="285750" indent="-285750">
              <a:buFont typeface="Wingdings" panose="05000000000000000000" pitchFamily="2" charset="2"/>
              <a:buChar char="q"/>
            </a:pPr>
            <a:r>
              <a:rPr lang="en-US" sz="2400" dirty="0"/>
              <a:t>Changing the theme in </a:t>
            </a:r>
            <a:r>
              <a:rPr lang="en-US" sz="2400" dirty="0" err="1"/>
              <a:t>Magento</a:t>
            </a:r>
            <a:r>
              <a:rPr lang="en-US" sz="2400" dirty="0"/>
              <a:t> 2.0</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38142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8" name="TextBox 7"/>
          <p:cNvSpPr txBox="1"/>
          <p:nvPr/>
        </p:nvSpPr>
        <p:spPr>
          <a:xfrm>
            <a:off x="1737629" y="1849120"/>
            <a:ext cx="8879840" cy="3231654"/>
          </a:xfrm>
          <a:prstGeom prst="rect">
            <a:avLst/>
          </a:prstGeom>
          <a:noFill/>
        </p:spPr>
        <p:txBody>
          <a:bodyPr wrap="square" rtlCol="0">
            <a:spAutoFit/>
          </a:bodyPr>
          <a:lstStyle/>
          <a:p>
            <a:pPr marL="285750" lvl="0" indent="-285750">
              <a:buFont typeface="Wingdings" panose="05000000000000000000" pitchFamily="2" charset="2"/>
              <a:buChar char="q"/>
            </a:pPr>
            <a:r>
              <a:rPr lang="en-US" sz="2400" dirty="0"/>
              <a:t>Authorization (using CIN number), to check if a company exists or not. Distinguishing feature between B2B and B2C.</a:t>
            </a:r>
          </a:p>
          <a:p>
            <a:pPr marL="285750" lvl="0" indent="-285750">
              <a:buFont typeface="Wingdings" panose="05000000000000000000" pitchFamily="2" charset="2"/>
              <a:buChar char="q"/>
            </a:pPr>
            <a:r>
              <a:rPr lang="en-US" sz="2400" dirty="0"/>
              <a:t>Fraud Detection: to prevent transactions with suspicious and fake users.</a:t>
            </a:r>
          </a:p>
          <a:p>
            <a:pPr marL="285750" lvl="0" indent="-285750">
              <a:buFont typeface="Wingdings" panose="05000000000000000000" pitchFamily="2" charset="2"/>
              <a:buChar char="q"/>
            </a:pPr>
            <a:r>
              <a:rPr lang="en-US" sz="2400" dirty="0"/>
              <a:t>Void: Cancel order as per customer request, by the moderator, via email.</a:t>
            </a:r>
          </a:p>
          <a:p>
            <a:pPr marL="285750" lvl="0" indent="-285750">
              <a:buFont typeface="Wingdings" panose="05000000000000000000" pitchFamily="2" charset="2"/>
              <a:buChar char="q"/>
            </a:pPr>
            <a:r>
              <a:rPr lang="en-US" sz="2400" dirty="0"/>
              <a:t>Status and Shipment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90153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a:p>
        </p:txBody>
      </p:sp>
      <p:sp>
        <p:nvSpPr>
          <p:cNvPr id="3" name="Footer Placeholder 2"/>
          <p:cNvSpPr>
            <a:spLocks noGrp="1"/>
          </p:cNvSpPr>
          <p:nvPr>
            <p:ph type="ftr" sz="quarter" idx="11"/>
          </p:nvPr>
        </p:nvSpPr>
        <p:spPr/>
        <p:txBody>
          <a:bodyPr/>
          <a:lstStyle/>
          <a:p>
            <a:r>
              <a:rPr lang="en-US"/>
              <a:t>MSME Cloud</a:t>
            </a:r>
          </a:p>
        </p:txBody>
      </p:sp>
      <p:graphicFrame>
        <p:nvGraphicFramePr>
          <p:cNvPr id="4" name="Diagram 3"/>
          <p:cNvGraphicFramePr/>
          <p:nvPr>
            <p:extLst>
              <p:ext uri="{D42A27DB-BD31-4B8C-83A1-F6EECF244321}">
                <p14:modId xmlns:p14="http://schemas.microsoft.com/office/powerpoint/2010/main" val="4043540787"/>
              </p:ext>
            </p:extLst>
          </p:nvPr>
        </p:nvGraphicFramePr>
        <p:xfrm>
          <a:off x="1249680" y="770466"/>
          <a:ext cx="93065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3263777253"/>
              </p:ext>
            </p:extLst>
          </p:nvPr>
        </p:nvGraphicFramePr>
        <p:xfrm>
          <a:off x="1451579" y="638508"/>
          <a:ext cx="943864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Oval 8"/>
          <p:cNvSpPr/>
          <p:nvPr/>
        </p:nvSpPr>
        <p:spPr>
          <a:xfrm>
            <a:off x="9269307" y="3133319"/>
            <a:ext cx="541866" cy="5418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p:cNvSpPr txBox="1"/>
          <p:nvPr/>
        </p:nvSpPr>
        <p:spPr>
          <a:xfrm>
            <a:off x="8280399" y="4266015"/>
            <a:ext cx="2142459" cy="1200329"/>
          </a:xfrm>
          <a:prstGeom prst="rect">
            <a:avLst/>
          </a:prstGeom>
          <a:noFill/>
        </p:spPr>
        <p:txBody>
          <a:bodyPr wrap="square" rtlCol="0">
            <a:spAutoFit/>
          </a:bodyPr>
          <a:lstStyle/>
          <a:p>
            <a:r>
              <a:rPr lang="en-US" dirty="0"/>
              <a:t>Installing and Understanding the framework, Magento 2.0</a:t>
            </a:r>
          </a:p>
        </p:txBody>
      </p:sp>
      <p:sp>
        <p:nvSpPr>
          <p:cNvPr id="11" name="Rectangle 10"/>
          <p:cNvSpPr/>
          <p:nvPr/>
        </p:nvSpPr>
        <p:spPr>
          <a:xfrm>
            <a:off x="4809992" y="0"/>
            <a:ext cx="331212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Time Line</a:t>
            </a:r>
          </a:p>
        </p:txBody>
      </p:sp>
    </p:spTree>
    <p:extLst>
      <p:ext uri="{BB962C8B-B14F-4D97-AF65-F5344CB8AC3E}">
        <p14:creationId xmlns:p14="http://schemas.microsoft.com/office/powerpoint/2010/main" val="275751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dirty="0"/>
          </a:p>
        </p:txBody>
      </p:sp>
      <p:sp>
        <p:nvSpPr>
          <p:cNvPr id="3" name="Footer Placeholder 2"/>
          <p:cNvSpPr>
            <a:spLocks noGrp="1"/>
          </p:cNvSpPr>
          <p:nvPr>
            <p:ph type="ftr" sz="quarter" idx="11"/>
          </p:nvPr>
        </p:nvSpPr>
        <p:spPr/>
        <p:txBody>
          <a:bodyPr/>
          <a:lstStyle/>
          <a:p>
            <a:r>
              <a:rPr lang="en-US"/>
              <a:t>MSME Cloud</a:t>
            </a:r>
          </a:p>
        </p:txBody>
      </p:sp>
      <p:graphicFrame>
        <p:nvGraphicFramePr>
          <p:cNvPr id="6" name="Diagram 5"/>
          <p:cNvGraphicFramePr/>
          <p:nvPr>
            <p:extLst>
              <p:ext uri="{D42A27DB-BD31-4B8C-83A1-F6EECF244321}">
                <p14:modId xmlns:p14="http://schemas.microsoft.com/office/powerpoint/2010/main" val="3167732217"/>
              </p:ext>
            </p:extLst>
          </p:nvPr>
        </p:nvGraphicFramePr>
        <p:xfrm>
          <a:off x="1280160" y="614547"/>
          <a:ext cx="9316720" cy="546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574800" y="638508"/>
            <a:ext cx="1971040" cy="2308324"/>
          </a:xfrm>
          <a:prstGeom prst="rect">
            <a:avLst/>
          </a:prstGeom>
          <a:noFill/>
        </p:spPr>
        <p:txBody>
          <a:bodyPr wrap="square" rtlCol="0">
            <a:spAutoFit/>
          </a:bodyPr>
          <a:lstStyle/>
          <a:p>
            <a:r>
              <a:rPr lang="en-US" dirty="0"/>
              <a:t>Basic features like view, browse, and search for products are added, add item to cart/wish-list are added</a:t>
            </a:r>
          </a:p>
        </p:txBody>
      </p:sp>
      <p:sp>
        <p:nvSpPr>
          <p:cNvPr id="9" name="Oval 8"/>
          <p:cNvSpPr/>
          <p:nvPr/>
        </p:nvSpPr>
        <p:spPr>
          <a:xfrm>
            <a:off x="7366000" y="3062853"/>
            <a:ext cx="541866" cy="5418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Oval 9"/>
          <p:cNvSpPr/>
          <p:nvPr/>
        </p:nvSpPr>
        <p:spPr>
          <a:xfrm>
            <a:off x="8972116" y="3062201"/>
            <a:ext cx="541866" cy="5418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TextBox 10"/>
          <p:cNvSpPr txBox="1"/>
          <p:nvPr/>
        </p:nvSpPr>
        <p:spPr>
          <a:xfrm>
            <a:off x="3459480" y="3921760"/>
            <a:ext cx="2479040" cy="1754326"/>
          </a:xfrm>
          <a:prstGeom prst="rect">
            <a:avLst/>
          </a:prstGeom>
          <a:noFill/>
        </p:spPr>
        <p:txBody>
          <a:bodyPr wrap="square" rtlCol="0">
            <a:spAutoFit/>
          </a:bodyPr>
          <a:lstStyle/>
          <a:p>
            <a:r>
              <a:rPr lang="en-US" dirty="0"/>
              <a:t>User profile related features like Registration, sign in, check out and remember me features are added</a:t>
            </a:r>
          </a:p>
        </p:txBody>
      </p:sp>
      <p:sp>
        <p:nvSpPr>
          <p:cNvPr id="12" name="TextBox 11"/>
          <p:cNvSpPr txBox="1"/>
          <p:nvPr/>
        </p:nvSpPr>
        <p:spPr>
          <a:xfrm>
            <a:off x="5090160" y="1633803"/>
            <a:ext cx="1981200" cy="1200329"/>
          </a:xfrm>
          <a:prstGeom prst="rect">
            <a:avLst/>
          </a:prstGeom>
          <a:noFill/>
        </p:spPr>
        <p:txBody>
          <a:bodyPr wrap="square" rtlCol="0">
            <a:spAutoFit/>
          </a:bodyPr>
          <a:lstStyle/>
          <a:p>
            <a:r>
              <a:rPr lang="en-US" dirty="0"/>
              <a:t>Billing feature is included, and offline payment can be done</a:t>
            </a:r>
          </a:p>
        </p:txBody>
      </p:sp>
      <p:sp>
        <p:nvSpPr>
          <p:cNvPr id="14" name="TextBox 13"/>
          <p:cNvSpPr txBox="1"/>
          <p:nvPr/>
        </p:nvSpPr>
        <p:spPr>
          <a:xfrm>
            <a:off x="6654800" y="3996676"/>
            <a:ext cx="2113280" cy="1477328"/>
          </a:xfrm>
          <a:prstGeom prst="rect">
            <a:avLst/>
          </a:prstGeom>
          <a:noFill/>
        </p:spPr>
        <p:txBody>
          <a:bodyPr wrap="square" rtlCol="0">
            <a:spAutoFit/>
          </a:bodyPr>
          <a:lstStyle/>
          <a:p>
            <a:r>
              <a:rPr lang="en-US" dirty="0"/>
              <a:t>PDF generation of the product present in the cart can be successfully done.</a:t>
            </a:r>
          </a:p>
        </p:txBody>
      </p:sp>
      <p:sp>
        <p:nvSpPr>
          <p:cNvPr id="15" name="TextBox 14"/>
          <p:cNvSpPr txBox="1"/>
          <p:nvPr/>
        </p:nvSpPr>
        <p:spPr>
          <a:xfrm>
            <a:off x="8121919" y="1560391"/>
            <a:ext cx="1883274" cy="1200329"/>
          </a:xfrm>
          <a:prstGeom prst="rect">
            <a:avLst/>
          </a:prstGeom>
          <a:noFill/>
        </p:spPr>
        <p:txBody>
          <a:bodyPr wrap="square" rtlCol="0">
            <a:spAutoFit/>
          </a:bodyPr>
          <a:lstStyle/>
          <a:p>
            <a:r>
              <a:rPr lang="en-US" dirty="0"/>
              <a:t>Customization of Magento 2.0 by changing the theme/skin</a:t>
            </a:r>
          </a:p>
        </p:txBody>
      </p:sp>
      <p:sp>
        <p:nvSpPr>
          <p:cNvPr id="16" name="Rectangle 15"/>
          <p:cNvSpPr/>
          <p:nvPr/>
        </p:nvSpPr>
        <p:spPr>
          <a:xfrm>
            <a:off x="-1198880" y="5558979"/>
            <a:ext cx="4975275" cy="523220"/>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Release 1</a:t>
            </a:r>
          </a:p>
        </p:txBody>
      </p:sp>
    </p:spTree>
    <p:extLst>
      <p:ext uri="{BB962C8B-B14F-4D97-AF65-F5344CB8AC3E}">
        <p14:creationId xmlns:p14="http://schemas.microsoft.com/office/powerpoint/2010/main" val="413761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a:p>
        </p:txBody>
      </p:sp>
      <p:sp>
        <p:nvSpPr>
          <p:cNvPr id="3" name="Footer Placeholder 2"/>
          <p:cNvSpPr>
            <a:spLocks noGrp="1"/>
          </p:cNvSpPr>
          <p:nvPr>
            <p:ph type="ftr" sz="quarter" idx="11"/>
          </p:nvPr>
        </p:nvSpPr>
        <p:spPr/>
        <p:txBody>
          <a:bodyPr/>
          <a:lstStyle/>
          <a:p>
            <a:r>
              <a:rPr lang="en-US"/>
              <a:t>MSME Cloud</a:t>
            </a:r>
          </a:p>
        </p:txBody>
      </p:sp>
      <p:graphicFrame>
        <p:nvGraphicFramePr>
          <p:cNvPr id="4" name="Diagram 3"/>
          <p:cNvGraphicFramePr/>
          <p:nvPr>
            <p:extLst>
              <p:ext uri="{D42A27DB-BD31-4B8C-83A1-F6EECF244321}">
                <p14:modId xmlns:p14="http://schemas.microsoft.com/office/powerpoint/2010/main" val="1309910326"/>
              </p:ext>
            </p:extLst>
          </p:nvPr>
        </p:nvGraphicFramePr>
        <p:xfrm>
          <a:off x="1097280" y="638508"/>
          <a:ext cx="994664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450080" y="4206240"/>
            <a:ext cx="2458720" cy="1200329"/>
          </a:xfrm>
          <a:prstGeom prst="rect">
            <a:avLst/>
          </a:prstGeom>
          <a:noFill/>
        </p:spPr>
        <p:txBody>
          <a:bodyPr wrap="square" rtlCol="0">
            <a:spAutoFit/>
          </a:bodyPr>
          <a:lstStyle/>
          <a:p>
            <a:r>
              <a:rPr lang="en-US" dirty="0"/>
              <a:t>The website can detect fraud, by analyzing past transactions</a:t>
            </a:r>
          </a:p>
        </p:txBody>
      </p:sp>
      <p:sp>
        <p:nvSpPr>
          <p:cNvPr id="7" name="Rectangle 6"/>
          <p:cNvSpPr/>
          <p:nvPr/>
        </p:nvSpPr>
        <p:spPr>
          <a:xfrm>
            <a:off x="217071" y="5533955"/>
            <a:ext cx="1760418"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Release 2</a:t>
            </a:r>
          </a:p>
        </p:txBody>
      </p:sp>
    </p:spTree>
    <p:extLst>
      <p:ext uri="{BB962C8B-B14F-4D97-AF65-F5344CB8AC3E}">
        <p14:creationId xmlns:p14="http://schemas.microsoft.com/office/powerpoint/2010/main" val="94743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0000"/>
                <a:lumOff val="60000"/>
              </a:schemeClr>
            </a:gs>
            <a:gs pos="0">
              <a:schemeClr val="bg1">
                <a:tint val="94000"/>
                <a:satMod val="80000"/>
                <a:lumMod val="106000"/>
              </a:schemeClr>
            </a:gs>
            <a:gs pos="100000">
              <a:schemeClr val="bg1">
                <a:shade val="80000"/>
              </a:schemeClr>
            </a:gs>
          </a:gsLst>
          <a:lin ang="16200000" scaled="1"/>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11/14/2016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746349" y="1758295"/>
            <a:ext cx="10638362" cy="1754326"/>
          </a:xfrm>
          <a:prstGeom prst="rect">
            <a:avLst/>
          </a:prstGeom>
          <a:noFill/>
        </p:spPr>
        <p:txBody>
          <a:bodyPr wrap="none" lIns="91440" tIns="45720" rIns="91440" bIns="45720">
            <a:spAutoFit/>
          </a:bodyPr>
          <a:lstStyle/>
          <a:p>
            <a:pPr algn="ctr"/>
            <a:r>
              <a:rPr lang="en-US" sz="5400" spc="50" dirty="0">
                <a:ln w="0"/>
                <a:solidFill>
                  <a:schemeClr val="bg1"/>
                </a:solidFill>
                <a:effectLst>
                  <a:innerShdw blurRad="63500" dist="50800" dir="13500000">
                    <a:srgbClr val="000000">
                      <a:alpha val="50000"/>
                    </a:srgbClr>
                  </a:innerShdw>
                </a:effectLst>
              </a:rPr>
              <a:t>How well have we conformed to </a:t>
            </a:r>
          </a:p>
          <a:p>
            <a:pPr algn="ctr"/>
            <a:r>
              <a:rPr lang="en-US" sz="5400" spc="50" dirty="0">
                <a:ln w="0"/>
                <a:solidFill>
                  <a:schemeClr val="bg1"/>
                </a:solidFill>
                <a:effectLst>
                  <a:innerShdw blurRad="63500" dist="50800" dir="13500000">
                    <a:srgbClr val="000000">
                      <a:alpha val="50000"/>
                    </a:srgbClr>
                  </a:innerShdw>
                </a:effectLst>
              </a:rPr>
              <a:t>the project requirements ?</a:t>
            </a:r>
            <a:endParaRPr lang="en-US" sz="5400" cap="none" spc="50" dirty="0">
              <a:ln w="0"/>
              <a:solidFill>
                <a:schemeClr val="bg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76276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11/14/2016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4412689" y="2967335"/>
            <a:ext cx="3366627"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114251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4253990" y="2967335"/>
            <a:ext cx="368402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bg1"/>
                </a:solidFill>
                <a:effectLst/>
              </a:rPr>
              <a:t>Thank You</a:t>
            </a:r>
          </a:p>
        </p:txBody>
      </p:sp>
    </p:spTree>
    <p:extLst>
      <p:ext uri="{BB962C8B-B14F-4D97-AF65-F5344CB8AC3E}">
        <p14:creationId xmlns:p14="http://schemas.microsoft.com/office/powerpoint/2010/main" val="89940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en-US" sz="2800" dirty="0">
                <a:effectLst>
                  <a:reflection stA="0" endPos="65000" dist="50800" dir="5400000" sy="-100000" algn="bl" rotWithShape="0"/>
                </a:effectLst>
              </a:rPr>
              <a:t>Team</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Members</a:t>
            </a:r>
            <a:r>
              <a:rPr lang="en-US" sz="2800" dirty="0">
                <a:effectLst>
                  <a:reflection endPos="65000" dist="50800" dir="5400000" sy="-100000" algn="bl" rotWithShape="0"/>
                </a:effectLst>
              </a:rPr>
              <a:t>:</a:t>
            </a:r>
            <a:br>
              <a:rPr lang="en-US" sz="2800" dirty="0">
                <a:effectLst>
                  <a:reflection endPos="65000" dist="50800" dir="5400000" sy="-100000" algn="bl" rotWithShape="0"/>
                </a:effectLst>
              </a:rPr>
            </a:b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Madhur</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Aggarwal,</a:t>
            </a: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Saumya</a:t>
            </a:r>
            <a:r>
              <a:rPr lang="en-US" sz="2800" dirty="0">
                <a:effectLst>
                  <a:reflection stA="0" endPos="65000" dist="50800" dir="5400000" sy="-100000" algn="bl" rotWithShape="0"/>
                </a:effectLst>
              </a:rPr>
              <a:t> Srivastava, T. </a:t>
            </a:r>
            <a:r>
              <a:rPr lang="en-US" sz="2800" dirty="0" err="1">
                <a:effectLst>
                  <a:reflection stA="0" endPos="65000" dist="50800" dir="5400000" sy="-100000" algn="bl" rotWithShape="0"/>
                </a:effectLst>
              </a:rPr>
              <a:t>Revanth</a:t>
            </a:r>
            <a:r>
              <a:rPr lang="en-US" sz="2800" dirty="0">
                <a:effectLst>
                  <a:reflection stA="0" endPos="65000" dist="50800" dir="5400000" sy="-100000" algn="bl" rotWithShape="0"/>
                </a:effectLst>
              </a:rPr>
              <a:t>, D. </a:t>
            </a:r>
            <a:r>
              <a:rPr lang="en-US" sz="2800" dirty="0" err="1">
                <a:effectLst>
                  <a:reflection stA="0" endPos="65000" dist="50800" dir="5400000" sy="-100000" algn="bl" rotWithShape="0"/>
                </a:effectLst>
              </a:rPr>
              <a:t>Vamshi</a:t>
            </a:r>
            <a:r>
              <a:rPr lang="en-US" sz="2800" dirty="0">
                <a:effectLst>
                  <a:reflection stA="0" endPos="65000" dist="50800" dir="5400000" sy="-100000" algn="bl" rotWithShape="0"/>
                </a:effectLst>
              </a:rPr>
              <a:t> Krishna, Rama </a:t>
            </a:r>
            <a:r>
              <a:rPr lang="en-US" sz="2800" dirty="0" err="1">
                <a:effectLst>
                  <a:reflection stA="0" endPos="65000" dist="50800" dir="5400000" sy="-100000" algn="bl" rotWithShape="0"/>
                </a:effectLst>
              </a:rPr>
              <a:t>Rohit</a:t>
            </a:r>
            <a:r>
              <a:rPr lang="en-US" sz="2800" dirty="0">
                <a:effectLst>
                  <a:reflection stA="0" endPos="65000" dist="50800" dir="5400000" sy="-100000" algn="bl" rotWithShape="0"/>
                </a:effectLst>
              </a:rPr>
              <a:t> Reddy.</a:t>
            </a:r>
          </a:p>
          <a:p>
            <a:pPr algn="ctr"/>
            <a:endParaRPr lang="en-US" sz="2800" dirty="0">
              <a:effectLst>
                <a:reflection stA="0" endPos="65000" dist="50800" dir="5400000" sy="-100000" algn="bl" rotWithShape="0"/>
              </a:effectLst>
            </a:endParaRPr>
          </a:p>
          <a:p>
            <a:pPr algn="ctr"/>
            <a:r>
              <a:rPr lang="en-US" sz="2800" dirty="0">
                <a:effectLst>
                  <a:reflection stA="0" endPos="65000" dist="50800" dir="5400000" sy="-100000" algn="bl" rotWithShape="0"/>
                </a:effectLst>
              </a:rPr>
              <a:t>Client</a:t>
            </a:r>
          </a:p>
          <a:p>
            <a:pPr algn="ctr"/>
            <a:r>
              <a:rPr lang="en-US" sz="2800" dirty="0">
                <a:effectLst>
                  <a:reflection stA="0" endPos="65000" dist="50800" dir="5400000" sy="-100000" algn="bl" rotWithShape="0"/>
                </a:effectLst>
              </a:rPr>
              <a:t>Rama Mohan (MSME Cloud)</a:t>
            </a:r>
          </a:p>
        </p:txBody>
      </p:sp>
      <p:sp>
        <p:nvSpPr>
          <p:cNvPr id="4" name="Date Placeholder 3"/>
          <p:cNvSpPr>
            <a:spLocks noGrp="1"/>
          </p:cNvSpPr>
          <p:nvPr>
            <p:ph type="dt" sz="half" idx="10"/>
          </p:nvPr>
        </p:nvSpPr>
        <p:spPr/>
        <p:txBody>
          <a:bodyPr/>
          <a:lstStyle/>
          <a:p>
            <a:fld id="{C52BA214-CBB9-4BE5-BA15-E493E9ECDA1F}"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7" name="Rectangle 6"/>
          <p:cNvSpPr/>
          <p:nvPr/>
        </p:nvSpPr>
        <p:spPr>
          <a:xfrm>
            <a:off x="1097280" y="681335"/>
            <a:ext cx="9093200"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SSAD</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46 (Team 7)</a:t>
            </a:r>
            <a:endParaRPr lang="en-US" sz="5400" b="1" cap="none" spc="0" dirty="0">
              <a:ln w="12700">
                <a:solidFill>
                  <a:schemeClr val="accent1"/>
                </a:solidFill>
                <a:prstDash val="solid"/>
              </a:ln>
              <a:solidFill>
                <a:schemeClr val="bg2">
                  <a:lumMod val="10000"/>
                </a:schemeClr>
              </a:solidFill>
              <a:effectLst>
                <a:outerShdw dist="38100" dir="2640000" algn="bl" rotWithShape="0">
                  <a:schemeClr val="accent1"/>
                </a:outerShdw>
                <a:reflection stA="0" endPos="58000" dist="50800" dir="5400000" sy="-100000" algn="bl" rotWithShape="0"/>
              </a:effectLst>
            </a:endParaRPr>
          </a:p>
        </p:txBody>
      </p:sp>
    </p:spTree>
    <p:extLst>
      <p:ext uri="{BB962C8B-B14F-4D97-AF65-F5344CB8AC3E}">
        <p14:creationId xmlns:p14="http://schemas.microsoft.com/office/powerpoint/2010/main" val="217124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11/14/2016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1097280" y="671175"/>
            <a:ext cx="563987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Problem Statement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useBgFill="1">
        <p:nvSpPr>
          <p:cNvPr id="6" name="Rectangle 5"/>
          <p:cNvSpPr/>
          <p:nvPr/>
        </p:nvSpPr>
        <p:spPr>
          <a:xfrm>
            <a:off x="1097280" y="2102158"/>
            <a:ext cx="10058400" cy="1323439"/>
          </a:xfrm>
          <a:prstGeom prst="rect">
            <a:avLst/>
          </a:prstGeom>
          <a:effectLst/>
        </p:spPr>
        <p:txBody>
          <a:bodyPr wrap="square">
            <a:spAutoFit/>
          </a:bodyPr>
          <a:lstStyle/>
          <a:p>
            <a:pPr marL="342900" marR="0" lvl="0" indent="-342900" algn="just">
              <a:spcBef>
                <a:spcPts val="600"/>
              </a:spcBef>
              <a:spcAft>
                <a:spcPts val="600"/>
              </a:spcAft>
              <a:buFont typeface="Arial" panose="020B0604020202020204" pitchFamily="34" charset="0"/>
              <a:buChar char=""/>
              <a:tabLst>
                <a:tab pos="0" algn="l"/>
              </a:tabLst>
            </a:pPr>
            <a:r>
              <a:rPr lang="en-US" sz="2000" b="1" kern="50" dirty="0">
                <a:solidFill>
                  <a:schemeClr val="tx1">
                    <a:lumMod val="95000"/>
                    <a:lumOff val="5000"/>
                  </a:schemeClr>
                </a:solidFill>
                <a:latin typeface="Times New Roman" panose="02020603050405020304" pitchFamily="18" charset="0"/>
              </a:rPr>
              <a:t>In the current era, setting up IT infrastructure in micro, small and medium enterprises has become a serious issue due to inability to make right decisions. Generally, the challenges faced by such companies are delayed technical support, inefficient consulting, high maintenance and heavy budgeting.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232" y="3660252"/>
            <a:ext cx="3582671" cy="2455863"/>
          </a:xfrm>
          <a:prstGeom prst="rect">
            <a:avLst/>
          </a:prstGeom>
        </p:spPr>
      </p:pic>
    </p:spTree>
    <p:extLst>
      <p:ext uri="{BB962C8B-B14F-4D97-AF65-F5344CB8AC3E}">
        <p14:creationId xmlns:p14="http://schemas.microsoft.com/office/powerpoint/2010/main" val="119111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Solution</a:t>
            </a:r>
          </a:p>
        </p:txBody>
      </p:sp>
      <p:sp>
        <p:nvSpPr>
          <p:cNvPr id="3" name="Content Placeholder 2"/>
          <p:cNvSpPr>
            <a:spLocks noGrp="1"/>
          </p:cNvSpPr>
          <p:nvPr>
            <p:ph idx="1"/>
          </p:nvPr>
        </p:nvSpPr>
        <p:spPr/>
        <p:txBody>
          <a:bodyPr/>
          <a:lstStyle/>
          <a:p>
            <a:r>
              <a:rPr lang="en-US" b="1" kern="50" dirty="0">
                <a:solidFill>
                  <a:schemeClr val="tx1">
                    <a:lumMod val="95000"/>
                    <a:lumOff val="5000"/>
                  </a:schemeClr>
                </a:solidFill>
                <a:latin typeface="Times New Roman" panose="02020603050405020304" pitchFamily="18" charset="0"/>
              </a:rPr>
              <a:t>To overcome this hurdle, MSME CLOUD has come up with an efficient way to handle the IT procurement. It uses house of art (B2B) ecommerce solution to handle the issues quickly by saving the client’s time with a click away service model. This model ensures there is no latency in providing technical support with a end­-end expert consulting for making efficient decisions which would eventually eliminate the budgeting, as they are offered support through online mode.</a:t>
            </a:r>
          </a:p>
          <a:p>
            <a:endParaRPr lang="en-US" dirty="0"/>
          </a:p>
        </p:txBody>
      </p:sp>
      <p:sp>
        <p:nvSpPr>
          <p:cNvPr id="4" name="Date Placeholder 3"/>
          <p:cNvSpPr>
            <a:spLocks noGrp="1"/>
          </p:cNvSpPr>
          <p:nvPr>
            <p:ph type="dt" sz="half" idx="10"/>
          </p:nvPr>
        </p:nvSpPr>
        <p:spPr/>
        <p:txBody>
          <a:bodyPr/>
          <a:lstStyle/>
          <a:p>
            <a:fld id="{C52BA214-CBB9-4BE5-BA15-E493E9ECDA1F}"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Tree>
    <p:extLst>
      <p:ext uri="{BB962C8B-B14F-4D97-AF65-F5344CB8AC3E}">
        <p14:creationId xmlns:p14="http://schemas.microsoft.com/office/powerpoint/2010/main" val="324773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r>
              <a:rPr lang="en-US" sz="2800" dirty="0"/>
              <a:t>B2B E-Commerce: </a:t>
            </a:r>
            <a:r>
              <a:rPr lang="en-US" sz="2800" b="1" dirty="0"/>
              <a:t>Business-to-business</a:t>
            </a:r>
            <a:r>
              <a:rPr lang="en-US" sz="2800" dirty="0"/>
              <a:t> (</a:t>
            </a:r>
            <a:r>
              <a:rPr lang="en-US" sz="2800" b="1" dirty="0"/>
              <a:t>B2B</a:t>
            </a:r>
            <a:r>
              <a:rPr lang="en-US" sz="2800" dirty="0"/>
              <a:t>) refers to a situation where one business makes a commercial transaction with another. We provide IT Products and Services to other retailers. </a:t>
            </a:r>
          </a:p>
        </p:txBody>
      </p:sp>
      <p:sp>
        <p:nvSpPr>
          <p:cNvPr id="4" name="Content Placeholder 3"/>
          <p:cNvSpPr>
            <a:spLocks noGrp="1"/>
          </p:cNvSpPr>
          <p:nvPr>
            <p:ph sz="half" idx="2"/>
          </p:nvPr>
        </p:nvSpPr>
        <p:spPr/>
        <p:txBody>
          <a:bodyPr>
            <a:normAutofit fontScale="70000" lnSpcReduction="20000"/>
          </a:bodyPr>
          <a:lstStyle/>
          <a:p>
            <a:r>
              <a:rPr lang="en-US" sz="2800" dirty="0"/>
              <a:t>Provision of IT </a:t>
            </a:r>
            <a:r>
              <a:rPr lang="en-US" sz="2800" b="1" dirty="0"/>
              <a:t>Products and Services</a:t>
            </a:r>
            <a:r>
              <a:rPr lang="en-US" sz="2800" dirty="0"/>
              <a:t>: The website will not only offer IT products (Hardware), but services too. We would collaborate with service centers and technicians, and act as the mediator between the customer and the service provider. </a:t>
            </a:r>
          </a:p>
        </p:txBody>
      </p:sp>
      <p:sp>
        <p:nvSpPr>
          <p:cNvPr id="5" name="Date Placeholder 4"/>
          <p:cNvSpPr>
            <a:spLocks noGrp="1"/>
          </p:cNvSpPr>
          <p:nvPr>
            <p:ph type="dt" sz="half" idx="10"/>
          </p:nvPr>
        </p:nvSpPr>
        <p:spPr/>
        <p:txBody>
          <a:bodyPr/>
          <a:lstStyle/>
          <a:p>
            <a:fld id="{4D473161-BF48-4441-8857-5F2F25A2B294}" type="datetime1">
              <a:rPr lang="en-US" smtClean="0"/>
              <a:t>11/14/2016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Rectangle 6"/>
          <p:cNvSpPr/>
          <p:nvPr/>
        </p:nvSpPr>
        <p:spPr>
          <a:xfrm>
            <a:off x="-650538" y="351464"/>
            <a:ext cx="7671098" cy="769441"/>
          </a:xfrm>
          <a:prstGeom prst="rect">
            <a:avLst/>
          </a:prstGeom>
          <a:noFill/>
        </p:spPr>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About The Project</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125125" y="993433"/>
            <a:ext cx="4674987" cy="523220"/>
          </a:xfrm>
          <a:prstGeom prst="rect">
            <a:avLst/>
          </a:prstGeom>
          <a:noFill/>
        </p:spPr>
        <p:txBody>
          <a:bodyPr wrap="squar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Breaking it Down</a:t>
            </a:r>
          </a:p>
        </p:txBody>
      </p:sp>
    </p:spTree>
    <p:extLst>
      <p:ext uri="{BB962C8B-B14F-4D97-AF65-F5344CB8AC3E}">
        <p14:creationId xmlns:p14="http://schemas.microsoft.com/office/powerpoint/2010/main" val="94584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2769467" y="163175"/>
            <a:ext cx="63482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About the Framework</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743" y="3760519"/>
            <a:ext cx="5153688" cy="2195394"/>
          </a:xfrm>
          <a:prstGeom prst="rect">
            <a:avLst/>
          </a:prstGeom>
        </p:spPr>
      </p:pic>
      <p:sp>
        <p:nvSpPr>
          <p:cNvPr id="8" name="Rectangle 7"/>
          <p:cNvSpPr/>
          <p:nvPr/>
        </p:nvSpPr>
        <p:spPr>
          <a:xfrm>
            <a:off x="3432185" y="1252955"/>
            <a:ext cx="4822804" cy="87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Framework</a:t>
            </a:r>
            <a:r>
              <a:rPr lang="en-US" dirty="0"/>
              <a:t> </a:t>
            </a:r>
            <a:r>
              <a:rPr lang="en-US" sz="2400" dirty="0"/>
              <a:t>Used: </a:t>
            </a:r>
            <a:r>
              <a:rPr lang="en-US" sz="2400" dirty="0" err="1"/>
              <a:t>Magento</a:t>
            </a:r>
            <a:r>
              <a:rPr lang="en-US" sz="2400" dirty="0"/>
              <a:t> 2.0</a:t>
            </a:r>
          </a:p>
        </p:txBody>
      </p:sp>
      <p:sp>
        <p:nvSpPr>
          <p:cNvPr id="9" name="TextBox 8"/>
          <p:cNvSpPr txBox="1"/>
          <p:nvPr/>
        </p:nvSpPr>
        <p:spPr>
          <a:xfrm>
            <a:off x="2328324" y="2518061"/>
            <a:ext cx="9326880" cy="461665"/>
          </a:xfrm>
          <a:prstGeom prst="rect">
            <a:avLst/>
          </a:prstGeom>
          <a:noFill/>
        </p:spPr>
        <p:txBody>
          <a:bodyPr wrap="square" rtlCol="0">
            <a:spAutoFit/>
          </a:bodyPr>
          <a:lstStyle/>
          <a:p>
            <a:r>
              <a:rPr lang="en-US" b="1" dirty="0" err="1"/>
              <a:t>Magento</a:t>
            </a:r>
            <a:r>
              <a:rPr lang="en-US" dirty="0"/>
              <a:t> is an </a:t>
            </a:r>
            <a:r>
              <a:rPr lang="en-US" sz="2400" b="1" dirty="0"/>
              <a:t>open-source e-commerce</a:t>
            </a:r>
            <a:r>
              <a:rPr lang="en-US" dirty="0"/>
              <a:t> platform written in </a:t>
            </a:r>
            <a:r>
              <a:rPr lang="en-US" sz="2400" b="1" dirty="0"/>
              <a:t>PHP</a:t>
            </a:r>
            <a:r>
              <a:rPr lang="en-US" dirty="0"/>
              <a:t>. </a:t>
            </a:r>
          </a:p>
        </p:txBody>
      </p:sp>
    </p:spTree>
    <p:extLst>
      <p:ext uri="{BB962C8B-B14F-4D97-AF65-F5344CB8AC3E}">
        <p14:creationId xmlns:p14="http://schemas.microsoft.com/office/powerpoint/2010/main" val="89010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2BA214-CBB9-4BE5-BA15-E493E9ECDA1F}"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Rectangle 5"/>
          <p:cNvSpPr/>
          <p:nvPr/>
        </p:nvSpPr>
        <p:spPr>
          <a:xfrm>
            <a:off x="4946937" y="0"/>
            <a:ext cx="207460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Design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942" y="1197124"/>
            <a:ext cx="5259290" cy="4988866"/>
          </a:xfrm>
          <a:prstGeom prst="rect">
            <a:avLst/>
          </a:prstGeom>
        </p:spPr>
      </p:pic>
    </p:spTree>
    <p:extLst>
      <p:ext uri="{BB962C8B-B14F-4D97-AF65-F5344CB8AC3E}">
        <p14:creationId xmlns:p14="http://schemas.microsoft.com/office/powerpoint/2010/main" val="79748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30588"/>
            <a:ext cx="10058400" cy="4023360"/>
          </a:xfrm>
        </p:spPr>
        <p:txBody>
          <a:bodyPr>
            <a:normAutofit lnSpcReduction="10000"/>
          </a:bodyPr>
          <a:lstStyle/>
          <a:p>
            <a:r>
              <a:rPr lang="en-US" sz="3200" dirty="0"/>
              <a:t>As a B2B portal, this website mainly targets on vending IT products and services to :</a:t>
            </a:r>
          </a:p>
          <a:p>
            <a:r>
              <a:rPr lang="en-US" sz="3200" b="1" dirty="0"/>
              <a:t>Medium and Small Enterprises</a:t>
            </a:r>
            <a:r>
              <a:rPr lang="en-US" sz="3200" dirty="0"/>
              <a:t>, because these firms generally cannot afford to have a technical department to themselves so there is more scope for business, which is beneficial to both the enterprise and the provider.</a:t>
            </a:r>
          </a:p>
        </p:txBody>
      </p:sp>
      <p:sp>
        <p:nvSpPr>
          <p:cNvPr id="4" name="Date Placeholder 3"/>
          <p:cNvSpPr>
            <a:spLocks noGrp="1"/>
          </p:cNvSpPr>
          <p:nvPr>
            <p:ph type="dt" sz="half" idx="10"/>
          </p:nvPr>
        </p:nvSpPr>
        <p:spPr/>
        <p:txBody>
          <a:bodyPr/>
          <a:lstStyle/>
          <a:p>
            <a:fld id="{C52BA214-CBB9-4BE5-BA15-E493E9ECDA1F}" type="datetime1">
              <a:rPr lang="en-US" smtClean="0"/>
              <a:t>11/14/2016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Rectangle 5"/>
          <p:cNvSpPr/>
          <p:nvPr/>
        </p:nvSpPr>
        <p:spPr>
          <a:xfrm>
            <a:off x="406798" y="701422"/>
            <a:ext cx="6558774"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Target User-Profile</a:t>
            </a:r>
          </a:p>
        </p:txBody>
      </p:sp>
    </p:spTree>
    <p:extLst>
      <p:ext uri="{BB962C8B-B14F-4D97-AF65-F5344CB8AC3E}">
        <p14:creationId xmlns:p14="http://schemas.microsoft.com/office/powerpoint/2010/main" val="304256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3569551" y="356214"/>
            <a:ext cx="4170550" cy="954425"/>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Work Flow</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6" name="Diagram 5"/>
          <p:cNvGraphicFramePr/>
          <p:nvPr>
            <p:extLst>
              <p:ext uri="{D42A27DB-BD31-4B8C-83A1-F6EECF244321}">
                <p14:modId xmlns:p14="http://schemas.microsoft.com/office/powerpoint/2010/main" val="4163575811"/>
              </p:ext>
            </p:extLst>
          </p:nvPr>
        </p:nvGraphicFramePr>
        <p:xfrm>
          <a:off x="1879600" y="2172547"/>
          <a:ext cx="8128000" cy="1962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222685856"/>
              </p:ext>
            </p:extLst>
          </p:nvPr>
        </p:nvGraphicFramePr>
        <p:xfrm>
          <a:off x="1183640" y="356214"/>
          <a:ext cx="9519920" cy="56142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2026564" y="2695972"/>
            <a:ext cx="1542987" cy="369332"/>
          </a:xfrm>
          <a:prstGeom prst="rect">
            <a:avLst/>
          </a:prstGeom>
          <a:noFill/>
        </p:spPr>
        <p:txBody>
          <a:bodyPr wrap="none" rtlCol="0">
            <a:spAutoFit/>
          </a:bodyPr>
          <a:lstStyle/>
          <a:p>
            <a:r>
              <a:rPr lang="en-US" dirty="0"/>
              <a:t>24 Aug-12sept</a:t>
            </a:r>
          </a:p>
        </p:txBody>
      </p:sp>
      <p:sp>
        <p:nvSpPr>
          <p:cNvPr id="10" name="TextBox 9"/>
          <p:cNvSpPr txBox="1"/>
          <p:nvPr/>
        </p:nvSpPr>
        <p:spPr>
          <a:xfrm>
            <a:off x="4478387" y="2682240"/>
            <a:ext cx="1634935" cy="369332"/>
          </a:xfrm>
          <a:prstGeom prst="rect">
            <a:avLst/>
          </a:prstGeom>
          <a:noFill/>
        </p:spPr>
        <p:txBody>
          <a:bodyPr wrap="none" rtlCol="0">
            <a:spAutoFit/>
          </a:bodyPr>
          <a:lstStyle/>
          <a:p>
            <a:r>
              <a:rPr lang="en-US" dirty="0"/>
              <a:t>13 sept-20 sept</a:t>
            </a:r>
          </a:p>
        </p:txBody>
      </p:sp>
      <p:sp>
        <p:nvSpPr>
          <p:cNvPr id="11" name="TextBox 10"/>
          <p:cNvSpPr txBox="1"/>
          <p:nvPr/>
        </p:nvSpPr>
        <p:spPr>
          <a:xfrm>
            <a:off x="6609069" y="2682240"/>
            <a:ext cx="1757680" cy="369332"/>
          </a:xfrm>
          <a:prstGeom prst="rect">
            <a:avLst/>
          </a:prstGeom>
          <a:noFill/>
        </p:spPr>
        <p:txBody>
          <a:bodyPr wrap="square" rtlCol="0">
            <a:spAutoFit/>
          </a:bodyPr>
          <a:lstStyle/>
          <a:p>
            <a:r>
              <a:rPr lang="en-US" dirty="0"/>
              <a:t>21 Sept – 6 Oct</a:t>
            </a:r>
          </a:p>
        </p:txBody>
      </p:sp>
      <p:sp>
        <p:nvSpPr>
          <p:cNvPr id="12" name="TextBox 11"/>
          <p:cNvSpPr txBox="1"/>
          <p:nvPr/>
        </p:nvSpPr>
        <p:spPr>
          <a:xfrm>
            <a:off x="8708309" y="2682240"/>
            <a:ext cx="1413144" cy="369332"/>
          </a:xfrm>
          <a:prstGeom prst="rect">
            <a:avLst/>
          </a:prstGeom>
          <a:noFill/>
        </p:spPr>
        <p:txBody>
          <a:bodyPr wrap="none" rtlCol="0">
            <a:spAutoFit/>
          </a:bodyPr>
          <a:lstStyle/>
          <a:p>
            <a:r>
              <a:rPr lang="en-US" dirty="0"/>
              <a:t>7 Oct-15 Nov</a:t>
            </a:r>
          </a:p>
        </p:txBody>
      </p:sp>
    </p:spTree>
    <p:extLst>
      <p:ext uri="{BB962C8B-B14F-4D97-AF65-F5344CB8AC3E}">
        <p14:creationId xmlns:p14="http://schemas.microsoft.com/office/powerpoint/2010/main" val="38751972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519</TotalTime>
  <Words>732</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Rockwell</vt:lpstr>
      <vt:lpstr>Times New Roman</vt:lpstr>
      <vt:lpstr>Wingdings</vt:lpstr>
      <vt:lpstr>Gallery</vt:lpstr>
      <vt:lpstr>PowerPoint Presentation</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Srivastava</dc:creator>
  <cp:lastModifiedBy>Saumya Srivastava</cp:lastModifiedBy>
  <cp:revision>45</cp:revision>
  <dcterms:created xsi:type="dcterms:W3CDTF">2016-10-03T11:10:03Z</dcterms:created>
  <dcterms:modified xsi:type="dcterms:W3CDTF">2016-11-14T11:07:51Z</dcterms:modified>
</cp:coreProperties>
</file>